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1E324-348E-B60C-AA99-910DC71538FF}" v="432" dt="2023-05-15T15:03:49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ekje Verhülsdonk" userId="093941b5-5ce6-45e4-8637-a7925d96df5b" providerId="ADAL" clId="{02509D65-80A7-41FB-8FD4-C0AC5BB9338C}"/>
    <pc:docChg chg="custSel modSld">
      <pc:chgData name="Foekje Verhülsdonk" userId="093941b5-5ce6-45e4-8637-a7925d96df5b" providerId="ADAL" clId="{02509D65-80A7-41FB-8FD4-C0AC5BB9338C}" dt="2023-05-16T06:54:01.445" v="162" actId="20577"/>
      <pc:docMkLst>
        <pc:docMk/>
      </pc:docMkLst>
      <pc:sldChg chg="modSp mod">
        <pc:chgData name="Foekje Verhülsdonk" userId="093941b5-5ce6-45e4-8637-a7925d96df5b" providerId="ADAL" clId="{02509D65-80A7-41FB-8FD4-C0AC5BB9338C}" dt="2023-05-16T06:52:32.260" v="61" actId="20577"/>
        <pc:sldMkLst>
          <pc:docMk/>
          <pc:sldMk cId="2116048169" sldId="258"/>
        </pc:sldMkLst>
        <pc:spChg chg="mod">
          <ac:chgData name="Foekje Verhülsdonk" userId="093941b5-5ce6-45e4-8637-a7925d96df5b" providerId="ADAL" clId="{02509D65-80A7-41FB-8FD4-C0AC5BB9338C}" dt="2023-05-16T06:52:32.260" v="61" actId="20577"/>
          <ac:spMkLst>
            <pc:docMk/>
            <pc:sldMk cId="2116048169" sldId="258"/>
            <ac:spMk id="3" creationId="{682DE484-5DB8-044B-1650-2C47AE99352E}"/>
          </ac:spMkLst>
        </pc:spChg>
      </pc:sldChg>
      <pc:sldChg chg="modSp mod">
        <pc:chgData name="Foekje Verhülsdonk" userId="093941b5-5ce6-45e4-8637-a7925d96df5b" providerId="ADAL" clId="{02509D65-80A7-41FB-8FD4-C0AC5BB9338C}" dt="2023-05-16T06:52:50.031" v="66" actId="20577"/>
        <pc:sldMkLst>
          <pc:docMk/>
          <pc:sldMk cId="167684997" sldId="259"/>
        </pc:sldMkLst>
        <pc:spChg chg="mod">
          <ac:chgData name="Foekje Verhülsdonk" userId="093941b5-5ce6-45e4-8637-a7925d96df5b" providerId="ADAL" clId="{02509D65-80A7-41FB-8FD4-C0AC5BB9338C}" dt="2023-05-16T06:52:50.031" v="66" actId="20577"/>
          <ac:spMkLst>
            <pc:docMk/>
            <pc:sldMk cId="167684997" sldId="259"/>
            <ac:spMk id="3" creationId="{D0907D29-A8F5-90FA-655F-1B9D14A2E2D8}"/>
          </ac:spMkLst>
        </pc:spChg>
      </pc:sldChg>
      <pc:sldChg chg="modSp mod">
        <pc:chgData name="Foekje Verhülsdonk" userId="093941b5-5ce6-45e4-8637-a7925d96df5b" providerId="ADAL" clId="{02509D65-80A7-41FB-8FD4-C0AC5BB9338C}" dt="2023-05-16T06:53:19.756" v="126" actId="20577"/>
        <pc:sldMkLst>
          <pc:docMk/>
          <pc:sldMk cId="1833123490" sldId="260"/>
        </pc:sldMkLst>
        <pc:spChg chg="mod">
          <ac:chgData name="Foekje Verhülsdonk" userId="093941b5-5ce6-45e4-8637-a7925d96df5b" providerId="ADAL" clId="{02509D65-80A7-41FB-8FD4-C0AC5BB9338C}" dt="2023-05-16T06:53:19.756" v="126" actId="20577"/>
          <ac:spMkLst>
            <pc:docMk/>
            <pc:sldMk cId="1833123490" sldId="260"/>
            <ac:spMk id="3" creationId="{F71CE503-A58C-027B-3F48-70A30C8216B8}"/>
          </ac:spMkLst>
        </pc:spChg>
      </pc:sldChg>
      <pc:sldChg chg="modSp mod">
        <pc:chgData name="Foekje Verhülsdonk" userId="093941b5-5ce6-45e4-8637-a7925d96df5b" providerId="ADAL" clId="{02509D65-80A7-41FB-8FD4-C0AC5BB9338C}" dt="2023-05-16T06:54:01.445" v="162" actId="20577"/>
        <pc:sldMkLst>
          <pc:docMk/>
          <pc:sldMk cId="26297828" sldId="264"/>
        </pc:sldMkLst>
        <pc:spChg chg="mod">
          <ac:chgData name="Foekje Verhülsdonk" userId="093941b5-5ce6-45e4-8637-a7925d96df5b" providerId="ADAL" clId="{02509D65-80A7-41FB-8FD4-C0AC5BB9338C}" dt="2023-05-16T06:54:01.445" v="162" actId="20577"/>
          <ac:spMkLst>
            <pc:docMk/>
            <pc:sldMk cId="26297828" sldId="264"/>
            <ac:spMk id="3" creationId="{3ED1829C-933F-C4CF-CE91-D20E155ED682}"/>
          </ac:spMkLst>
        </pc:spChg>
      </pc:sldChg>
    </pc:docChg>
  </pc:docChgLst>
  <pc:docChgLst>
    <pc:chgData name="Foekje Verhülsdonk" userId="S::f.verhulsdonk@msa.nl::093941b5-5ce6-45e4-8637-a7925d96df5b" providerId="AD" clId="Web-{79E1E324-348E-B60C-AA99-910DC71538FF}"/>
    <pc:docChg chg="addSld delSld modSld sldOrd">
      <pc:chgData name="Foekje Verhülsdonk" userId="S::f.verhulsdonk@msa.nl::093941b5-5ce6-45e4-8637-a7925d96df5b" providerId="AD" clId="Web-{79E1E324-348E-B60C-AA99-910DC71538FF}" dt="2023-05-15T15:03:49.260" v="440" actId="20577"/>
      <pc:docMkLst>
        <pc:docMk/>
      </pc:docMkLst>
      <pc:sldChg chg="addSp delSp modSp">
        <pc:chgData name="Foekje Verhülsdonk" userId="S::f.verhulsdonk@msa.nl::093941b5-5ce6-45e4-8637-a7925d96df5b" providerId="AD" clId="Web-{79E1E324-348E-B60C-AA99-910DC71538FF}" dt="2023-05-15T14:37:09.226" v="331" actId="20577"/>
        <pc:sldMkLst>
          <pc:docMk/>
          <pc:sldMk cId="2116048169" sldId="258"/>
        </pc:sldMkLst>
        <pc:spChg chg="mod">
          <ac:chgData name="Foekje Verhülsdonk" userId="S::f.verhulsdonk@msa.nl::093941b5-5ce6-45e4-8637-a7925d96df5b" providerId="AD" clId="Web-{79E1E324-348E-B60C-AA99-910DC71538FF}" dt="2023-05-15T14:36:19.209" v="310"/>
          <ac:spMkLst>
            <pc:docMk/>
            <pc:sldMk cId="2116048169" sldId="258"/>
            <ac:spMk id="2" creationId="{C22D6C33-A556-4C6A-F19E-A46B82B6837E}"/>
          </ac:spMkLst>
        </pc:spChg>
        <pc:spChg chg="mod">
          <ac:chgData name="Foekje Verhülsdonk" userId="S::f.verhulsdonk@msa.nl::093941b5-5ce6-45e4-8637-a7925d96df5b" providerId="AD" clId="Web-{79E1E324-348E-B60C-AA99-910DC71538FF}" dt="2023-05-15T14:37:09.226" v="331" actId="20577"/>
          <ac:spMkLst>
            <pc:docMk/>
            <pc:sldMk cId="2116048169" sldId="258"/>
            <ac:spMk id="3" creationId="{682DE484-5DB8-044B-1650-2C47AE99352E}"/>
          </ac:spMkLst>
        </pc:spChg>
        <pc:spChg chg="del">
          <ac:chgData name="Foekje Verhülsdonk" userId="S::f.verhulsdonk@msa.nl::093941b5-5ce6-45e4-8637-a7925d96df5b" providerId="AD" clId="Web-{79E1E324-348E-B60C-AA99-910DC71538FF}" dt="2023-05-15T14:36:19.209" v="310"/>
          <ac:spMkLst>
            <pc:docMk/>
            <pc:sldMk cId="2116048169" sldId="258"/>
            <ac:spMk id="8" creationId="{100EDD19-6802-4EC3-95CE-CFFAB042CFD6}"/>
          </ac:spMkLst>
        </pc:spChg>
        <pc:spChg chg="del">
          <ac:chgData name="Foekje Verhülsdonk" userId="S::f.verhulsdonk@msa.nl::093941b5-5ce6-45e4-8637-a7925d96df5b" providerId="AD" clId="Web-{79E1E324-348E-B60C-AA99-910DC71538FF}" dt="2023-05-15T14:36:19.209" v="310"/>
          <ac:spMkLst>
            <pc:docMk/>
            <pc:sldMk cId="2116048169" sldId="258"/>
            <ac:spMk id="10" creationId="{DB17E863-922E-4C26-BD64-E8FD41D28661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36:19.209" v="310"/>
          <ac:spMkLst>
            <pc:docMk/>
            <pc:sldMk cId="2116048169" sldId="258"/>
            <ac:spMk id="15" creationId="{45D37F4E-DDB4-456B-97E0-9937730A039F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36:19.209" v="310"/>
          <ac:spMkLst>
            <pc:docMk/>
            <pc:sldMk cId="2116048169" sldId="258"/>
            <ac:spMk id="17" creationId="{B2DD41CD-8F47-4F56-AD12-4E2FF7696987}"/>
          </ac:spMkLst>
        </pc:spChg>
        <pc:picChg chg="add mod">
          <ac:chgData name="Foekje Verhülsdonk" userId="S::f.verhulsdonk@msa.nl::093941b5-5ce6-45e4-8637-a7925d96df5b" providerId="AD" clId="Web-{79E1E324-348E-B60C-AA99-910DC71538FF}" dt="2023-05-15T14:36:19.209" v="310"/>
          <ac:picMkLst>
            <pc:docMk/>
            <pc:sldMk cId="2116048169" sldId="258"/>
            <ac:picMk id="4" creationId="{BEE8B79E-8D6C-89F8-1151-8667CFF6FFEB}"/>
          </ac:picMkLst>
        </pc:picChg>
      </pc:sldChg>
      <pc:sldChg chg="addSp delSp modSp">
        <pc:chgData name="Foekje Verhülsdonk" userId="S::f.verhulsdonk@msa.nl::093941b5-5ce6-45e4-8637-a7925d96df5b" providerId="AD" clId="Web-{79E1E324-348E-B60C-AA99-910DC71538FF}" dt="2023-05-15T14:49:02.545" v="368" actId="14100"/>
        <pc:sldMkLst>
          <pc:docMk/>
          <pc:sldMk cId="167684997" sldId="259"/>
        </pc:sldMkLst>
        <pc:picChg chg="add mod">
          <ac:chgData name="Foekje Verhülsdonk" userId="S::f.verhulsdonk@msa.nl::093941b5-5ce6-45e4-8637-a7925d96df5b" providerId="AD" clId="Web-{79E1E324-348E-B60C-AA99-910DC71538FF}" dt="2023-05-15T14:49:02.545" v="368" actId="14100"/>
          <ac:picMkLst>
            <pc:docMk/>
            <pc:sldMk cId="167684997" sldId="259"/>
            <ac:picMk id="4" creationId="{65E2890B-7B8B-785E-9988-3C368EA03D20}"/>
          </ac:picMkLst>
        </pc:picChg>
        <pc:picChg chg="add mod">
          <ac:chgData name="Foekje Verhülsdonk" userId="S::f.verhulsdonk@msa.nl::093941b5-5ce6-45e4-8637-a7925d96df5b" providerId="AD" clId="Web-{79E1E324-348E-B60C-AA99-910DC71538FF}" dt="2023-05-15T14:47:46.965" v="359" actId="1076"/>
          <ac:picMkLst>
            <pc:docMk/>
            <pc:sldMk cId="167684997" sldId="259"/>
            <ac:picMk id="5" creationId="{24FCAAFB-9EE1-C087-3096-1851486D2A5B}"/>
          </ac:picMkLst>
        </pc:picChg>
        <pc:picChg chg="add mod">
          <ac:chgData name="Foekje Verhülsdonk" userId="S::f.verhulsdonk@msa.nl::093941b5-5ce6-45e4-8637-a7925d96df5b" providerId="AD" clId="Web-{79E1E324-348E-B60C-AA99-910DC71538FF}" dt="2023-05-15T14:40:27.482" v="337" actId="1076"/>
          <ac:picMkLst>
            <pc:docMk/>
            <pc:sldMk cId="167684997" sldId="259"/>
            <ac:picMk id="6" creationId="{F1D0BBD7-A4BF-DBFE-D9A1-E02BE776DAB3}"/>
          </ac:picMkLst>
        </pc:picChg>
        <pc:picChg chg="add mod">
          <ac:chgData name="Foekje Verhülsdonk" userId="S::f.verhulsdonk@msa.nl::093941b5-5ce6-45e4-8637-a7925d96df5b" providerId="AD" clId="Web-{79E1E324-348E-B60C-AA99-910DC71538FF}" dt="2023-05-15T14:40:54.577" v="341" actId="1076"/>
          <ac:picMkLst>
            <pc:docMk/>
            <pc:sldMk cId="167684997" sldId="259"/>
            <ac:picMk id="7" creationId="{EBFFEB81-ED16-6414-A5BD-53F3E42CEC78}"/>
          </ac:picMkLst>
        </pc:picChg>
        <pc:picChg chg="add mod">
          <ac:chgData name="Foekje Verhülsdonk" userId="S::f.verhulsdonk@msa.nl::093941b5-5ce6-45e4-8637-a7925d96df5b" providerId="AD" clId="Web-{79E1E324-348E-B60C-AA99-910DC71538FF}" dt="2023-05-15T14:47:40.746" v="358" actId="1076"/>
          <ac:picMkLst>
            <pc:docMk/>
            <pc:sldMk cId="167684997" sldId="259"/>
            <ac:picMk id="9" creationId="{4ECF0BEB-FED3-AD70-0FF1-FE239A8E5CC2}"/>
          </ac:picMkLst>
        </pc:picChg>
        <pc:picChg chg="add del mod">
          <ac:chgData name="Foekje Verhülsdonk" userId="S::f.verhulsdonk@msa.nl::093941b5-5ce6-45e4-8637-a7925d96df5b" providerId="AD" clId="Web-{79E1E324-348E-B60C-AA99-910DC71538FF}" dt="2023-05-15T14:43:49.817" v="346"/>
          <ac:picMkLst>
            <pc:docMk/>
            <pc:sldMk cId="167684997" sldId="259"/>
            <ac:picMk id="11" creationId="{AA369391-1370-573F-DABD-5DEB947AECF1}"/>
          </ac:picMkLst>
        </pc:picChg>
        <pc:picChg chg="add del mod">
          <ac:chgData name="Foekje Verhülsdonk" userId="S::f.verhulsdonk@msa.nl::093941b5-5ce6-45e4-8637-a7925d96df5b" providerId="AD" clId="Web-{79E1E324-348E-B60C-AA99-910DC71538FF}" dt="2023-05-15T14:44:19.536" v="348"/>
          <ac:picMkLst>
            <pc:docMk/>
            <pc:sldMk cId="167684997" sldId="259"/>
            <ac:picMk id="12" creationId="{E2443C75-3E48-7000-876F-7D32AD1444B2}"/>
          </ac:picMkLst>
        </pc:picChg>
        <pc:picChg chg="add del mod">
          <ac:chgData name="Foekje Verhülsdonk" userId="S::f.verhulsdonk@msa.nl::093941b5-5ce6-45e4-8637-a7925d96df5b" providerId="AD" clId="Web-{79E1E324-348E-B60C-AA99-910DC71538FF}" dt="2023-05-15T14:45:29.038" v="351"/>
          <ac:picMkLst>
            <pc:docMk/>
            <pc:sldMk cId="167684997" sldId="259"/>
            <ac:picMk id="13" creationId="{C9FCDDDC-4480-5CA2-6658-58D4EAB1291F}"/>
          </ac:picMkLst>
        </pc:picChg>
        <pc:picChg chg="add mod">
          <ac:chgData name="Foekje Verhülsdonk" userId="S::f.verhulsdonk@msa.nl::093941b5-5ce6-45e4-8637-a7925d96df5b" providerId="AD" clId="Web-{79E1E324-348E-B60C-AA99-910DC71538FF}" dt="2023-05-15T14:47:32.605" v="357" actId="1076"/>
          <ac:picMkLst>
            <pc:docMk/>
            <pc:sldMk cId="167684997" sldId="259"/>
            <ac:picMk id="14" creationId="{013802F8-AF5D-3AB8-8928-0F17432E54A2}"/>
          </ac:picMkLst>
        </pc:picChg>
        <pc:picChg chg="add mod">
          <ac:chgData name="Foekje Verhülsdonk" userId="S::f.verhulsdonk@msa.nl::093941b5-5ce6-45e4-8637-a7925d96df5b" providerId="AD" clId="Web-{79E1E324-348E-B60C-AA99-910DC71538FF}" dt="2023-05-15T14:48:54.154" v="366" actId="1076"/>
          <ac:picMkLst>
            <pc:docMk/>
            <pc:sldMk cId="167684997" sldId="259"/>
            <ac:picMk id="15" creationId="{B84E1230-1A8E-234F-2410-DB1ECCC3C22C}"/>
          </ac:picMkLst>
        </pc:picChg>
      </pc:sldChg>
      <pc:sldChg chg="modSp">
        <pc:chgData name="Foekje Verhülsdonk" userId="S::f.verhulsdonk@msa.nl::093941b5-5ce6-45e4-8637-a7925d96df5b" providerId="AD" clId="Web-{79E1E324-348E-B60C-AA99-910DC71538FF}" dt="2023-05-15T15:03:49.260" v="440" actId="20577"/>
        <pc:sldMkLst>
          <pc:docMk/>
          <pc:sldMk cId="1833123490" sldId="260"/>
        </pc:sldMkLst>
        <pc:spChg chg="mod">
          <ac:chgData name="Foekje Verhülsdonk" userId="S::f.verhulsdonk@msa.nl::093941b5-5ce6-45e4-8637-a7925d96df5b" providerId="AD" clId="Web-{79E1E324-348E-B60C-AA99-910DC71538FF}" dt="2023-05-15T15:03:49.260" v="440" actId="20577"/>
          <ac:spMkLst>
            <pc:docMk/>
            <pc:sldMk cId="1833123490" sldId="260"/>
            <ac:spMk id="3" creationId="{F71CE503-A58C-027B-3F48-70A30C8216B8}"/>
          </ac:spMkLst>
        </pc:spChg>
      </pc:sldChg>
      <pc:sldChg chg="addSp delSp modSp mod ord setBg">
        <pc:chgData name="Foekje Verhülsdonk" userId="S::f.verhulsdonk@msa.nl::093941b5-5ce6-45e4-8637-a7925d96df5b" providerId="AD" clId="Web-{79E1E324-348E-B60C-AA99-910DC71538FF}" dt="2023-05-15T15:03:03.790" v="421"/>
        <pc:sldMkLst>
          <pc:docMk/>
          <pc:sldMk cId="1948508620" sldId="261"/>
        </pc:sldMkLst>
        <pc:spChg chg="add">
          <ac:chgData name="Foekje Verhülsdonk" userId="S::f.verhulsdonk@msa.nl::093941b5-5ce6-45e4-8637-a7925d96df5b" providerId="AD" clId="Web-{79E1E324-348E-B60C-AA99-910DC71538FF}" dt="2023-05-15T14:21:23.900" v="271"/>
          <ac:spMkLst>
            <pc:docMk/>
            <pc:sldMk cId="1948508620" sldId="261"/>
            <ac:spMk id="7" creationId="{AB8C311F-7253-4AED-9701-7FC0708C41C7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1:23.900" v="271"/>
          <ac:spMkLst>
            <pc:docMk/>
            <pc:sldMk cId="1948508620" sldId="261"/>
            <ac:spMk id="8" creationId="{E2384209-CB15-4CDF-9D31-C44FD9A3F20D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1:23.900" v="271"/>
          <ac:spMkLst>
            <pc:docMk/>
            <pc:sldMk cId="1948508620" sldId="261"/>
            <ac:spMk id="9" creationId="{2633B3B5-CC90-43F0-8714-D31D1F3F0209}"/>
          </ac:spMkLst>
        </pc:spChg>
        <pc:spChg chg="add del">
          <ac:chgData name="Foekje Verhülsdonk" userId="S::f.verhulsdonk@msa.nl::093941b5-5ce6-45e4-8637-a7925d96df5b" providerId="AD" clId="Web-{79E1E324-348E-B60C-AA99-910DC71538FF}" dt="2023-05-15T14:21:13.353" v="268"/>
          <ac:spMkLst>
            <pc:docMk/>
            <pc:sldMk cId="1948508620" sldId="261"/>
            <ac:spMk id="10" creationId="{AB8C311F-7253-4AED-9701-7FC0708C41C7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1:23.900" v="271"/>
          <ac:spMkLst>
            <pc:docMk/>
            <pc:sldMk cId="1948508620" sldId="261"/>
            <ac:spMk id="11" creationId="{A8D57A06-A426-446D-B02C-A2DC6B62E45E}"/>
          </ac:spMkLst>
        </pc:spChg>
        <pc:spChg chg="add del">
          <ac:chgData name="Foekje Verhülsdonk" userId="S::f.verhulsdonk@msa.nl::093941b5-5ce6-45e4-8637-a7925d96df5b" providerId="AD" clId="Web-{79E1E324-348E-B60C-AA99-910DC71538FF}" dt="2023-05-15T14:21:13.353" v="268"/>
          <ac:spMkLst>
            <pc:docMk/>
            <pc:sldMk cId="1948508620" sldId="261"/>
            <ac:spMk id="12" creationId="{E2384209-CB15-4CDF-9D31-C44FD9A3F20D}"/>
          </ac:spMkLst>
        </pc:spChg>
        <pc:spChg chg="add del">
          <ac:chgData name="Foekje Verhülsdonk" userId="S::f.verhulsdonk@msa.nl::093941b5-5ce6-45e4-8637-a7925d96df5b" providerId="AD" clId="Web-{79E1E324-348E-B60C-AA99-910DC71538FF}" dt="2023-05-15T14:21:13.353" v="268"/>
          <ac:spMkLst>
            <pc:docMk/>
            <pc:sldMk cId="1948508620" sldId="261"/>
            <ac:spMk id="14" creationId="{2633B3B5-CC90-43F0-8714-D31D1F3F0209}"/>
          </ac:spMkLst>
        </pc:spChg>
        <pc:spChg chg="add del">
          <ac:chgData name="Foekje Verhülsdonk" userId="S::f.verhulsdonk@msa.nl::093941b5-5ce6-45e4-8637-a7925d96df5b" providerId="AD" clId="Web-{79E1E324-348E-B60C-AA99-910DC71538FF}" dt="2023-05-15T14:21:13.353" v="268"/>
          <ac:spMkLst>
            <pc:docMk/>
            <pc:sldMk cId="1948508620" sldId="261"/>
            <ac:spMk id="16" creationId="{A8D57A06-A426-446D-B02C-A2DC6B62E45E}"/>
          </ac:spMkLst>
        </pc:spChg>
        <pc:picChg chg="mod">
          <ac:chgData name="Foekje Verhülsdonk" userId="S::f.verhulsdonk@msa.nl::093941b5-5ce6-45e4-8637-a7925d96df5b" providerId="AD" clId="Web-{79E1E324-348E-B60C-AA99-910DC71538FF}" dt="2023-05-15T14:21:23.900" v="271"/>
          <ac:picMkLst>
            <pc:docMk/>
            <pc:sldMk cId="1948508620" sldId="261"/>
            <ac:picMk id="5" creationId="{3F925805-42E7-E476-8C91-08663348D169}"/>
          </ac:picMkLst>
        </pc:picChg>
      </pc:sldChg>
      <pc:sldChg chg="ord">
        <pc:chgData name="Foekje Verhülsdonk" userId="S::f.verhulsdonk@msa.nl::093941b5-5ce6-45e4-8637-a7925d96df5b" providerId="AD" clId="Web-{79E1E324-348E-B60C-AA99-910DC71538FF}" dt="2023-05-15T15:03:05.884" v="422"/>
        <pc:sldMkLst>
          <pc:docMk/>
          <pc:sldMk cId="4044309902" sldId="262"/>
        </pc:sldMkLst>
      </pc:sldChg>
      <pc:sldChg chg="modSp ord">
        <pc:chgData name="Foekje Verhülsdonk" userId="S::f.verhulsdonk@msa.nl::093941b5-5ce6-45e4-8637-a7925d96df5b" providerId="AD" clId="Web-{79E1E324-348E-B60C-AA99-910DC71538FF}" dt="2023-05-15T15:02:55.946" v="420"/>
        <pc:sldMkLst>
          <pc:docMk/>
          <pc:sldMk cId="26297828" sldId="264"/>
        </pc:sldMkLst>
        <pc:spChg chg="mod">
          <ac:chgData name="Foekje Verhülsdonk" userId="S::f.verhulsdonk@msa.nl::093941b5-5ce6-45e4-8637-a7925d96df5b" providerId="AD" clId="Web-{79E1E324-348E-B60C-AA99-910DC71538FF}" dt="2023-05-15T14:09:46.457" v="76" actId="20577"/>
          <ac:spMkLst>
            <pc:docMk/>
            <pc:sldMk cId="26297828" sldId="264"/>
            <ac:spMk id="3" creationId="{3ED1829C-933F-C4CF-CE91-D20E155ED682}"/>
          </ac:spMkLst>
        </pc:spChg>
      </pc:sldChg>
      <pc:sldChg chg="addSp delSp modSp new mod setBg">
        <pc:chgData name="Foekje Verhülsdonk" userId="S::f.verhulsdonk@msa.nl::093941b5-5ce6-45e4-8637-a7925d96df5b" providerId="AD" clId="Web-{79E1E324-348E-B60C-AA99-910DC71538FF}" dt="2023-05-15T14:21:44.885" v="272"/>
        <pc:sldMkLst>
          <pc:docMk/>
          <pc:sldMk cId="3098896995" sldId="265"/>
        </pc:sldMkLst>
        <pc:spChg chg="mod">
          <ac:chgData name="Foekje Verhülsdonk" userId="S::f.verhulsdonk@msa.nl::093941b5-5ce6-45e4-8637-a7925d96df5b" providerId="AD" clId="Web-{79E1E324-348E-B60C-AA99-910DC71538FF}" dt="2023-05-15T14:21:44.885" v="272"/>
          <ac:spMkLst>
            <pc:docMk/>
            <pc:sldMk cId="3098896995" sldId="265"/>
            <ac:spMk id="2" creationId="{8D0908C8-6E72-9EFE-7729-C07687D5A493}"/>
          </ac:spMkLst>
        </pc:spChg>
        <pc:spChg chg="del mod">
          <ac:chgData name="Foekje Verhülsdonk" userId="S::f.verhulsdonk@msa.nl::093941b5-5ce6-45e4-8637-a7925d96df5b" providerId="AD" clId="Web-{79E1E324-348E-B60C-AA99-910DC71538FF}" dt="2023-05-15T14:11:33.757" v="86"/>
          <ac:spMkLst>
            <pc:docMk/>
            <pc:sldMk cId="3098896995" sldId="265"/>
            <ac:spMk id="3" creationId="{E12A5115-112B-4770-BCF0-2411654C0BE6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1:44.885" v="272"/>
          <ac:spMkLst>
            <pc:docMk/>
            <pc:sldMk cId="3098896995" sldId="265"/>
            <ac:spMk id="9" creationId="{BCED4D40-4B67-4331-AC48-79B82B4A47D8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1:44.885" v="272"/>
          <ac:spMkLst>
            <pc:docMk/>
            <pc:sldMk cId="3098896995" sldId="265"/>
            <ac:spMk id="11" creationId="{670CEDEF-4F34-412E-84EE-329C1E936AF5}"/>
          </ac:spMkLst>
        </pc:spChg>
        <pc:picChg chg="add mod ord">
          <ac:chgData name="Foekje Verhülsdonk" userId="S::f.verhulsdonk@msa.nl::093941b5-5ce6-45e4-8637-a7925d96df5b" providerId="AD" clId="Web-{79E1E324-348E-B60C-AA99-910DC71538FF}" dt="2023-05-15T14:21:44.885" v="272"/>
          <ac:picMkLst>
            <pc:docMk/>
            <pc:sldMk cId="3098896995" sldId="265"/>
            <ac:picMk id="4" creationId="{EA6E1D85-F9CE-476D-6787-15DE5AF9C75E}"/>
          </ac:picMkLst>
        </pc:picChg>
      </pc:sldChg>
      <pc:sldChg chg="modSp new del">
        <pc:chgData name="Foekje Verhülsdonk" userId="S::f.verhulsdonk@msa.nl::093941b5-5ce6-45e4-8637-a7925d96df5b" providerId="AD" clId="Web-{79E1E324-348E-B60C-AA99-910DC71538FF}" dt="2023-05-15T14:17:03.767" v="266"/>
        <pc:sldMkLst>
          <pc:docMk/>
          <pc:sldMk cId="1208951316" sldId="266"/>
        </pc:sldMkLst>
        <pc:spChg chg="mod">
          <ac:chgData name="Foekje Verhülsdonk" userId="S::f.verhulsdonk@msa.nl::093941b5-5ce6-45e4-8637-a7925d96df5b" providerId="AD" clId="Web-{79E1E324-348E-B60C-AA99-910DC71538FF}" dt="2023-05-15T14:14:37.294" v="157" actId="20577"/>
          <ac:spMkLst>
            <pc:docMk/>
            <pc:sldMk cId="1208951316" sldId="266"/>
            <ac:spMk id="2" creationId="{5FB72EFF-27A8-9664-CE02-20FDADC91213}"/>
          </ac:spMkLst>
        </pc:spChg>
        <pc:spChg chg="mod">
          <ac:chgData name="Foekje Verhülsdonk" userId="S::f.verhulsdonk@msa.nl::093941b5-5ce6-45e4-8637-a7925d96df5b" providerId="AD" clId="Web-{79E1E324-348E-B60C-AA99-910DC71538FF}" dt="2023-05-15T14:16:40.392" v="265" actId="20577"/>
          <ac:spMkLst>
            <pc:docMk/>
            <pc:sldMk cId="1208951316" sldId="266"/>
            <ac:spMk id="3" creationId="{52ED241F-B941-533A-2982-F1E8BEE7F1F6}"/>
          </ac:spMkLst>
        </pc:spChg>
      </pc:sldChg>
      <pc:sldChg chg="addSp delSp modSp new mod setBg">
        <pc:chgData name="Foekje Verhülsdonk" userId="S::f.verhulsdonk@msa.nl::093941b5-5ce6-45e4-8637-a7925d96df5b" providerId="AD" clId="Web-{79E1E324-348E-B60C-AA99-910DC71538FF}" dt="2023-05-15T14:23:01.669" v="296" actId="20577"/>
        <pc:sldMkLst>
          <pc:docMk/>
          <pc:sldMk cId="3976922345" sldId="266"/>
        </pc:sldMkLst>
        <pc:spChg chg="mod">
          <ac:chgData name="Foekje Verhülsdonk" userId="S::f.verhulsdonk@msa.nl::093941b5-5ce6-45e4-8637-a7925d96df5b" providerId="AD" clId="Web-{79E1E324-348E-B60C-AA99-910DC71538FF}" dt="2023-05-15T14:22:35.543" v="294"/>
          <ac:spMkLst>
            <pc:docMk/>
            <pc:sldMk cId="3976922345" sldId="266"/>
            <ac:spMk id="2" creationId="{4AC0B988-A5BC-98B0-5D03-3A3205361106}"/>
          </ac:spMkLst>
        </pc:spChg>
        <pc:spChg chg="mod">
          <ac:chgData name="Foekje Verhülsdonk" userId="S::f.verhulsdonk@msa.nl::093941b5-5ce6-45e4-8637-a7925d96df5b" providerId="AD" clId="Web-{79E1E324-348E-B60C-AA99-910DC71538FF}" dt="2023-05-15T14:23:01.669" v="296" actId="20577"/>
          <ac:spMkLst>
            <pc:docMk/>
            <pc:sldMk cId="3976922345" sldId="266"/>
            <ac:spMk id="3" creationId="{BB08D536-B88C-0A33-7536-A50615E513DD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2:35.543" v="294"/>
          <ac:spMkLst>
            <pc:docMk/>
            <pc:sldMk cId="3976922345" sldId="266"/>
            <ac:spMk id="8" creationId="{907EF6B7-1338-4443-8C46-6A318D952DFD}"/>
          </ac:spMkLst>
        </pc:spChg>
        <pc:spChg chg="add del">
          <ac:chgData name="Foekje Verhülsdonk" userId="S::f.verhulsdonk@msa.nl::093941b5-5ce6-45e4-8637-a7925d96df5b" providerId="AD" clId="Web-{79E1E324-348E-B60C-AA99-910DC71538FF}" dt="2023-05-15T14:22:35.543" v="293"/>
          <ac:spMkLst>
            <pc:docMk/>
            <pc:sldMk cId="3976922345" sldId="266"/>
            <ac:spMk id="9" creationId="{460B0EFB-53ED-4F35-B05D-F658EA021C65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2:35.543" v="294"/>
          <ac:spMkLst>
            <pc:docMk/>
            <pc:sldMk cId="3976922345" sldId="266"/>
            <ac:spMk id="10" creationId="{DAAE4CDD-124C-4DCF-9584-B6033B545DD5}"/>
          </ac:spMkLst>
        </pc:spChg>
        <pc:spChg chg="add del">
          <ac:chgData name="Foekje Verhülsdonk" userId="S::f.verhulsdonk@msa.nl::093941b5-5ce6-45e4-8637-a7925d96df5b" providerId="AD" clId="Web-{79E1E324-348E-B60C-AA99-910DC71538FF}" dt="2023-05-15T14:22:35.543" v="293"/>
          <ac:spMkLst>
            <pc:docMk/>
            <pc:sldMk cId="3976922345" sldId="266"/>
            <ac:spMk id="11" creationId="{835EF3DD-7D43-4A27-8967-A92FD8CC9365}"/>
          </ac:spMkLst>
        </pc:spChg>
        <pc:spChg chg="add">
          <ac:chgData name="Foekje Verhülsdonk" userId="S::f.verhulsdonk@msa.nl::093941b5-5ce6-45e4-8637-a7925d96df5b" providerId="AD" clId="Web-{79E1E324-348E-B60C-AA99-910DC71538FF}" dt="2023-05-15T14:22:35.543" v="294"/>
          <ac:spMkLst>
            <pc:docMk/>
            <pc:sldMk cId="3976922345" sldId="266"/>
            <ac:spMk id="12" creationId="{081E4A58-353D-44AE-B2FC-2A74E2E400F7}"/>
          </ac:spMkLst>
        </pc:spChg>
        <pc:picChg chg="add del">
          <ac:chgData name="Foekje Verhülsdonk" userId="S::f.verhulsdonk@msa.nl::093941b5-5ce6-45e4-8637-a7925d96df5b" providerId="AD" clId="Web-{79E1E324-348E-B60C-AA99-910DC71538FF}" dt="2023-05-15T14:22:35.543" v="293"/>
          <ac:picMkLst>
            <pc:docMk/>
            <pc:sldMk cId="3976922345" sldId="266"/>
            <ac:picMk id="5" creationId="{E2155151-5D1E-C9A9-0ABE-0601AFE7D7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75323-3828-CBD3-E56D-3FBD6B18D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355134-8606-5A42-2E19-69637F4EF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9DC1E-7196-436A-5222-89AFEA55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77ECA5-ED67-5820-5F46-2254EC7A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2FF30B-6308-BBC2-B0D3-82E48B54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5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925E2-3CBA-7A63-8892-988B6339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BB06C5-B9C2-BE03-1761-F8C5596D8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A84A6B-2DF2-B0D7-026C-BDE7CC51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8EF286-14C4-15AE-A766-7F2207AE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3D49D4-3894-A4C3-C3F8-6CD51C06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2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76F9928-8038-CC74-A508-C4574D8D6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B3282E-4A91-1C04-7AFA-AA8983D30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BD2A4E-F4AE-2FC6-7EC8-17E57471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D73697-F7BD-370F-D785-48ECCAD2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5D44D8-C96E-50AB-C065-C2790AE5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13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D0781-A836-DC95-DECA-A4CD9D24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6A8397-C127-1DF8-7148-9D56E1809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F4E3B1-94B8-2FE5-809B-512C319A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EEFF64-CFBD-5E41-B2E1-A561F50F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F78D0-E51E-7602-EB47-4E2557CF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47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EBBD4-BAA8-518C-4558-602CD873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215A6E-0D34-22B7-1108-0E779FC6B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0FC8A-EC22-02CE-8C21-084A4FFF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95B9EB-15E3-10A5-09FD-3ACAAB3A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05BB1-A0A0-8D24-3F3E-466E60A7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58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CBB7B-2693-BEDB-F2A1-59BD48AE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030CC-90F8-9511-DCB7-086658C45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A536B9-829B-38A5-B8B9-003BC7073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2651CE-79C4-3378-1D1F-DE58AE7D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6CB614-EAE1-048D-2A9B-9FE668F4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B4FCC5-7B5B-A175-C206-25040C3E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50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18173-4FE3-39C0-CEDF-5C3E3390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592D08-CEC8-F7C1-98D6-FBA53B863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C28B09-9AED-8701-D4AB-D48304B8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67172C7-0C62-4C7D-03C4-6E3773A95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50B985-1CAF-6150-87A7-24D574D9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C826EA0-F79C-849E-C549-ED904285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1CD7B8-3EE0-E8FB-185B-6BF579FC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6252E0-2DCC-8EAC-671A-97DA7ECA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36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3DFD9-E4A8-1F66-0BF4-CF45EEA4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7C7E4D-B029-FDEE-8C58-1D7319C7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C92FE5-E406-B176-25D7-4E47343E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31F65B-0E3D-4682-161F-5E642F7B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58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BE6765-705F-DB40-F77E-6D6EBB6A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B84498F-2402-A117-04CF-21BA0DAA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1E92BE-AEEA-442A-0103-891FA1C3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70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DB6B6-FC83-612E-E5DC-4450F1A1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9D4CB-5480-CFE4-9273-DE7C011E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8CEE4D-E666-BEFC-72CC-F8FAA33B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045F35-ADC5-4B6C-413F-3D5BCEA9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BEF76A-BB0F-28EA-F6FE-1C526F0A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C0BAA6-A416-0987-1692-83709A14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41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AC8D0-6DBB-D16D-A489-6310152E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49830-1D89-855C-7605-DBC67FD96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B4233C-6CAE-793A-0617-91990A9C9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F60245-06CA-2A14-B6B0-864420EB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F6BA5D-4E7C-A95C-70B6-63DBC0A0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EA0FF8-01BF-810D-E5C6-850DEBD8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3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68148F-9E17-DA6E-2E0F-F0F24DE8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18852E-167F-5EB0-7A83-33A44CC8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F0FCD7-094E-0738-C78E-12B06FC1F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84C74-8876-44E6-904F-A2C3AAFA4356}" type="datetimeFigureOut">
              <a:rPr lang="nl-NL" smtClean="0"/>
              <a:t>16-5-2023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31955D-32CA-D4F1-66FE-4B210E69C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08D64C-1EEF-9D90-FA83-ADDB93E1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6F83-3114-4EE7-878A-455BEAA7B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34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udmF5l8eqk4&amp;embeds_referring_euri=https%3A%2F%2Fwww.expertisepuntlob.nl%2F&amp;source_ve_path=MTM5MTE3LDIzODUx&amp;feature=emb_titl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2368D-B45A-2018-8C78-72401F668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40" y="298704"/>
            <a:ext cx="6035040" cy="4252976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+mn-lt"/>
              </a:rPr>
              <a:t>Flitscollege</a:t>
            </a:r>
            <a:br>
              <a:rPr lang="nl-NL" sz="3600" dirty="0">
                <a:latin typeface="+mn-lt"/>
              </a:rPr>
            </a:br>
            <a:br>
              <a:rPr lang="nl-NL" sz="3600" dirty="0">
                <a:latin typeface="+mn-lt"/>
              </a:rPr>
            </a:br>
            <a:r>
              <a:rPr lang="nl-NL" sz="3600" dirty="0">
                <a:latin typeface="+mn-lt"/>
              </a:rPr>
              <a:t>Wegwijzer studiekeuzeactiviteiten</a:t>
            </a:r>
            <a:br>
              <a:rPr lang="nl-NL" sz="3600" dirty="0">
                <a:latin typeface="+mn-lt"/>
              </a:rPr>
            </a:br>
            <a:br>
              <a:rPr lang="nl-NL" sz="3600" dirty="0">
                <a:latin typeface="+mn-lt"/>
              </a:rPr>
            </a:br>
            <a:endParaRPr lang="nl-NL" sz="3600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C99AC1-65C9-E4AC-0298-F018066E0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 lnSpcReduction="10000"/>
          </a:bodyPr>
          <a:lstStyle/>
          <a:p>
            <a:pPr algn="l"/>
            <a:endParaRPr lang="nl-NL" sz="1900" dirty="0"/>
          </a:p>
          <a:p>
            <a:pPr algn="l"/>
            <a:endParaRPr lang="nl-NL" sz="1900" dirty="0"/>
          </a:p>
          <a:p>
            <a:pPr algn="l"/>
            <a:r>
              <a:rPr lang="nl-NL" dirty="0"/>
              <a:t>Foekje Verhülsdonk</a:t>
            </a:r>
          </a:p>
          <a:p>
            <a:pPr algn="l"/>
            <a:r>
              <a:rPr lang="nl-NL" dirty="0"/>
              <a:t>16 mei 2023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cirkel, schermopname, grafische vormgeving&#10;&#10;Automatisch gegenereerde beschrijving">
            <a:extLst>
              <a:ext uri="{FF2B5EF4-FFF2-40B4-BE49-F238E27FC236}">
                <a16:creationId xmlns:a16="http://schemas.microsoft.com/office/drawing/2014/main" id="{D2E51BBD-F525-8AC9-7E8A-D9CCF1D12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87" y="989078"/>
            <a:ext cx="6897307" cy="48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0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0B988-A5BC-98B0-5D03-3A32053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Vragen en reacties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8D536-B88C-0A33-7536-A50615E5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err="1">
                <a:cs typeface="Calibri"/>
              </a:rPr>
              <a:t>Foekje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Verhülsdonk</a:t>
            </a:r>
            <a:r>
              <a:rPr lang="en-US" dirty="0">
                <a:cs typeface="Calibri"/>
              </a:rPr>
              <a:t>- f.verhulsdonk@msa.nl</a:t>
            </a:r>
          </a:p>
        </p:txBody>
      </p:sp>
    </p:spTree>
    <p:extLst>
      <p:ext uri="{BB962C8B-B14F-4D97-AF65-F5344CB8AC3E}">
        <p14:creationId xmlns:p14="http://schemas.microsoft.com/office/powerpoint/2010/main" val="397692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6CF261-DB4A-118B-49C5-75E1BA7F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Even voorstellen	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FD0861C-FE47-3E60-0C0A-AD559087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nl-NL" sz="2200" dirty="0"/>
          </a:p>
          <a:p>
            <a:r>
              <a:rPr lang="nl-NL" dirty="0"/>
              <a:t>Decaan mavo-havo-vwo, </a:t>
            </a:r>
          </a:p>
          <a:p>
            <a:pPr marL="0" indent="0">
              <a:buNone/>
            </a:pPr>
            <a:r>
              <a:rPr lang="nl-NL" dirty="0"/>
              <a:t>   Montessori Lyceum Amsterdam (MLA)</a:t>
            </a:r>
          </a:p>
          <a:p>
            <a:r>
              <a:rPr lang="nl-NL" dirty="0"/>
              <a:t>Secretaris Amsterdamse Kring van Schooldecanen (AKS)</a:t>
            </a:r>
          </a:p>
          <a:p>
            <a:endParaRPr lang="nl-NL" dirty="0"/>
          </a:p>
          <a:p>
            <a:r>
              <a:rPr lang="nl-NL" dirty="0" err="1"/>
              <a:t>OPeRA</a:t>
            </a:r>
            <a:r>
              <a:rPr lang="nl-NL" dirty="0"/>
              <a:t>- vo-ho netwerk Onderwijspartners regio Amsterdam </a:t>
            </a:r>
          </a:p>
          <a:p>
            <a:endParaRPr lang="nl-NL" sz="2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22FB596-5C7C-17AA-65D2-9693A4B5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3" r="-3" b="-3"/>
          <a:stretch/>
        </p:blipFill>
        <p:spPr>
          <a:xfrm>
            <a:off x="9854891" y="2071315"/>
            <a:ext cx="1690402" cy="17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2D6C33-A556-4C6A-F19E-A46B82B6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Wat eraan voorafging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DE484-5DB8-044B-1650-2C47AE99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Mei/ juni 2020: eerste online contact AKS met contactpersonen ho in Amsterdam.</a:t>
            </a:r>
            <a:endParaRPr lang="nl-NL" dirty="0">
              <a:cs typeface="Calibri"/>
            </a:endParaRPr>
          </a:p>
          <a:p>
            <a:r>
              <a:rPr lang="nl-NL" dirty="0"/>
              <a:t>Wegens succes vervolgd naar </a:t>
            </a:r>
            <a:r>
              <a:rPr lang="nl-NL" dirty="0" err="1"/>
              <a:t>zeswekelijks</a:t>
            </a:r>
            <a:r>
              <a:rPr lang="nl-NL" dirty="0"/>
              <a:t> online contact uitgebreid met Expertisepunt LOB en SWV po-vo.</a:t>
            </a:r>
            <a:endParaRPr lang="nl-NL" dirty="0">
              <a:cs typeface="Calibri"/>
            </a:endParaRPr>
          </a:p>
          <a:p>
            <a:r>
              <a:rPr lang="nl-NL" dirty="0"/>
              <a:t>Vanuit decanenkring signaal: mentoren en decanen zien door de bomen het bos niet meer in studiekeuzeactiviteiten.</a:t>
            </a:r>
            <a:endParaRPr lang="nl-NL" dirty="0">
              <a:cs typeface="Calibri" panose="020F0502020204030204"/>
            </a:endParaRPr>
          </a:p>
          <a:p>
            <a:r>
              <a:rPr lang="nl-NL" dirty="0"/>
              <a:t>--&gt; heeft geleid tot een werkgroep met een opdracht vanuit </a:t>
            </a:r>
            <a:r>
              <a:rPr lang="nl-NL" dirty="0" err="1"/>
              <a:t>OPeRA</a:t>
            </a:r>
            <a:r>
              <a:rPr lang="nl-NL" dirty="0"/>
              <a:t>.</a:t>
            </a:r>
            <a:endParaRPr lang="nl-NL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E8B79E-8D6C-89F8-1151-8667CFF6F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7" r="2628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17AF0-DDF6-787D-7E35-FF7983D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200" dirty="0"/>
              <a:t>Opdracht en leden van de werkgroep				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907D29-A8F5-90FA-655F-1B9D14A2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dirty="0"/>
              <a:t>Situatie: groot aanbod van live en online informatie en activiteiten, geen éénduidige benaming bij de verschillende instellingen, welke activiteit levert welke kennis en ervaring op voor de leerling?</a:t>
            </a:r>
          </a:p>
          <a:p>
            <a:r>
              <a:rPr lang="nl-NL" dirty="0"/>
              <a:t>Wens: afstemming van en inzicht verkrijgen in het aanbod van studiekeuzeactiviteiten van het hoger onderwijs. </a:t>
            </a:r>
          </a:p>
          <a:p>
            <a:r>
              <a:rPr lang="nl-NL" dirty="0"/>
              <a:t>Opdracht: ontwerp een duurzaam product voor de begeleiders van leerlingen bij het studiekeuzeproces.</a:t>
            </a:r>
          </a:p>
          <a:p>
            <a:r>
              <a:rPr lang="nl-NL" dirty="0"/>
              <a:t>Samenwerking met eerder genoemde partners van het overleg.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E2890B-7B8B-785E-9988-3C368EA0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017" y="4122069"/>
            <a:ext cx="752809" cy="7260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4FCAAFB-9EE1-C087-3096-1851486D2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42" y="5895892"/>
            <a:ext cx="600075" cy="3333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1D0BBD7-A4BF-DBFE-D9A1-E02BE776D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912" y="5987633"/>
            <a:ext cx="2533650" cy="39052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BFFEB81-ED16-6414-A5BD-53F3E42C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593" y="5987632"/>
            <a:ext cx="2495550" cy="39052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4ECF0BEB-FED3-AD70-0FF1-FE239A8E5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575" y="5987633"/>
            <a:ext cx="1076325" cy="39052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13802F8-AF5D-3AB8-8928-0F17432E5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030" y="5760864"/>
            <a:ext cx="2154990" cy="616797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84E1230-1A8E-234F-2410-DB1ECCC3C2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3663" y="5061752"/>
            <a:ext cx="1098885" cy="5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91139E-3632-1869-104E-5BD869D7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Proces van ontwerp tool		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1CE503-A58C-027B-3F48-70A30C82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Inlezen in literatuur </a:t>
            </a:r>
            <a:endParaRPr lang="nl-NL" dirty="0">
              <a:cs typeface="Calibri"/>
            </a:endParaRPr>
          </a:p>
          <a:p>
            <a:r>
              <a:rPr lang="nl-NL" dirty="0"/>
              <a:t>Brainstormen en benadering kiezen: wat levert de activiteit op voor de leerling?  </a:t>
            </a:r>
          </a:p>
          <a:p>
            <a:r>
              <a:rPr lang="nl-NL" dirty="0">
                <a:sym typeface="Wingdings" panose="05000000000000000000" pitchFamily="2" charset="2"/>
              </a:rPr>
              <a:t>Koppelen aan fases van het studiekeuzeproces  en de loopbaanvragen die de leerling (eigenlijk) heeft.</a:t>
            </a:r>
            <a:endParaRPr lang="nl-NL" dirty="0">
              <a:cs typeface="Calibri"/>
            </a:endParaRPr>
          </a:p>
          <a:p>
            <a:r>
              <a:rPr lang="nl-NL" dirty="0"/>
              <a:t>In kaart brengen eigen aanbod activiteiten door instellingen.</a:t>
            </a:r>
            <a:endParaRPr lang="en-US" dirty="0"/>
          </a:p>
          <a:p>
            <a:r>
              <a:rPr lang="nl-NL" dirty="0"/>
              <a:t>Opstellen containerbegrippen van soorten activiteiten.</a:t>
            </a:r>
            <a:endParaRPr lang="nl-NL" dirty="0">
              <a:cs typeface="Calibri"/>
            </a:endParaRPr>
          </a:p>
          <a:p>
            <a:r>
              <a:rPr lang="nl-NL" dirty="0"/>
              <a:t>Maken koppeling van loopbaanactiviteit naar zoekterm op eigen website.</a:t>
            </a:r>
            <a:endParaRPr lang="nl-NL" dirty="0">
              <a:cs typeface="Calibr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312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925805-42E7-E476-8C91-08663348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67" y="457200"/>
            <a:ext cx="88380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D567605-87C9-C0B1-63A4-2780DBF0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5" y="0"/>
            <a:ext cx="10675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0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72EF60-9171-2E2C-358A-077D2F4AD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6" r="5273" b="1"/>
          <a:stretch/>
        </p:blipFill>
        <p:spPr>
          <a:xfrm>
            <a:off x="4711084" y="1315081"/>
            <a:ext cx="7477867" cy="530352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539D77-52F9-76A1-3A95-7607C6A9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Eindproces 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D1829C-933F-C4CF-CE91-D20E155E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Nadenken over lay-out tool!</a:t>
            </a:r>
          </a:p>
          <a:p>
            <a:r>
              <a:rPr lang="nl-NL" dirty="0"/>
              <a:t>Ontwikkelen </a:t>
            </a:r>
            <a:r>
              <a:rPr lang="nl-NL" dirty="0">
                <a:hlinkClick r:id="rId3"/>
              </a:rPr>
              <a:t>Animatie</a:t>
            </a:r>
            <a:r>
              <a:rPr lang="nl-NL" dirty="0"/>
              <a:t> over gebruik tool.</a:t>
            </a:r>
          </a:p>
          <a:p>
            <a:r>
              <a:rPr lang="nl-NL" dirty="0"/>
              <a:t>Verspreiden tool onder gebruikers: decanenkringen (en via hen mentoren in </a:t>
            </a:r>
            <a:r>
              <a:rPr lang="nl-NL"/>
              <a:t>vo-scholen). </a:t>
            </a:r>
            <a:endParaRPr lang="nl-NL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29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908C8-6E72-9EFE-7729-C07687D5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Literatuurlijst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6E1D85-F9CE-476D-6787-15DE5AF9C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214017"/>
            <a:ext cx="11548872" cy="24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69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291</Words>
  <Application>Microsoft Office PowerPoint</Application>
  <PresentationFormat>Breedbeeld</PresentationFormat>
  <Paragraphs>37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Flitscollege  Wegwijzer studiekeuzeactiviteiten  </vt:lpstr>
      <vt:lpstr>Even voorstellen </vt:lpstr>
      <vt:lpstr>Wat eraan voorafging</vt:lpstr>
      <vt:lpstr>Opdracht en leden van de werkgroep     </vt:lpstr>
      <vt:lpstr>Proces van ontwerp tool  </vt:lpstr>
      <vt:lpstr>PowerPoint-presentatie</vt:lpstr>
      <vt:lpstr>PowerPoint-presentatie</vt:lpstr>
      <vt:lpstr>Eindproces  </vt:lpstr>
      <vt:lpstr>Literatuurlijst</vt:lpstr>
      <vt:lpstr>Vragen en reacties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Flitscollege  Wegwijzer studiekeuzeactiviteiten  </dc:title>
  <dc:creator>Foekje Verhülsdonk</dc:creator>
  <cp:lastModifiedBy>Foekje Verhülsdonk</cp:lastModifiedBy>
  <cp:revision>132</cp:revision>
  <dcterms:created xsi:type="dcterms:W3CDTF">2023-05-14T18:15:05Z</dcterms:created>
  <dcterms:modified xsi:type="dcterms:W3CDTF">2023-05-16T06:54:01Z</dcterms:modified>
</cp:coreProperties>
</file>