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0" r:id="rId2"/>
    <p:sldMasterId id="2147483701" r:id="rId3"/>
  </p:sldMasterIdLst>
  <p:notesMasterIdLst>
    <p:notesMasterId r:id="rId12"/>
  </p:notesMasterIdLst>
  <p:sldIdLst>
    <p:sldId id="307" r:id="rId4"/>
    <p:sldId id="311" r:id="rId5"/>
    <p:sldId id="319" r:id="rId6"/>
    <p:sldId id="282" r:id="rId7"/>
    <p:sldId id="316" r:id="rId8"/>
    <p:sldId id="308" r:id="rId9"/>
    <p:sldId id="265" r:id="rId10"/>
    <p:sldId id="320" r:id="rId1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4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randa Zandbergen" userId="7bf01da5-43f1-4faf-9241-80f7a5899f13" providerId="ADAL" clId="{3F087009-A362-4349-B134-BBB45BF1C857}"/>
    <pc:docChg chg="delSld">
      <pc:chgData name="Miranda Zandbergen" userId="7bf01da5-43f1-4faf-9241-80f7a5899f13" providerId="ADAL" clId="{3F087009-A362-4349-B134-BBB45BF1C857}" dt="2023-05-24T14:35:09.148" v="1" actId="47"/>
      <pc:docMkLst>
        <pc:docMk/>
      </pc:docMkLst>
      <pc:sldChg chg="del">
        <pc:chgData name="Miranda Zandbergen" userId="7bf01da5-43f1-4faf-9241-80f7a5899f13" providerId="ADAL" clId="{3F087009-A362-4349-B134-BBB45BF1C857}" dt="2023-05-24T14:34:48.137" v="0" actId="47"/>
        <pc:sldMkLst>
          <pc:docMk/>
          <pc:sldMk cId="3932440544" sldId="317"/>
        </pc:sldMkLst>
      </pc:sldChg>
      <pc:sldChg chg="del">
        <pc:chgData name="Miranda Zandbergen" userId="7bf01da5-43f1-4faf-9241-80f7a5899f13" providerId="ADAL" clId="{3F087009-A362-4349-B134-BBB45BF1C857}" dt="2023-05-24T14:35:09.148" v="1" actId="47"/>
        <pc:sldMkLst>
          <pc:docMk/>
          <pc:sldMk cId="1069601114" sldId="318"/>
        </pc:sldMkLst>
      </pc:sldChg>
    </pc:docChg>
  </pc:docChgLst>
  <pc:docChgLst>
    <pc:chgData name="Miranda Zandbergen" userId="7bf01da5-43f1-4faf-9241-80f7a5899f13" providerId="ADAL" clId="{14C38023-DB7C-4B16-BEF9-F1E58F0C7D56}"/>
    <pc:docChg chg="undo custSel addSld delSld modSld sldOrd">
      <pc:chgData name="Miranda Zandbergen" userId="7bf01da5-43f1-4faf-9241-80f7a5899f13" providerId="ADAL" clId="{14C38023-DB7C-4B16-BEF9-F1E58F0C7D56}" dt="2023-05-16T13:02:10.125" v="629"/>
      <pc:docMkLst>
        <pc:docMk/>
      </pc:docMkLst>
      <pc:sldChg chg="modSp mod">
        <pc:chgData name="Miranda Zandbergen" userId="7bf01da5-43f1-4faf-9241-80f7a5899f13" providerId="ADAL" clId="{14C38023-DB7C-4B16-BEF9-F1E58F0C7D56}" dt="2023-05-15T12:40:03.345" v="524" actId="14100"/>
        <pc:sldMkLst>
          <pc:docMk/>
          <pc:sldMk cId="2828644376" sldId="311"/>
        </pc:sldMkLst>
        <pc:picChg chg="mod">
          <ac:chgData name="Miranda Zandbergen" userId="7bf01da5-43f1-4faf-9241-80f7a5899f13" providerId="ADAL" clId="{14C38023-DB7C-4B16-BEF9-F1E58F0C7D56}" dt="2023-05-15T12:40:03.345" v="524" actId="14100"/>
          <ac:picMkLst>
            <pc:docMk/>
            <pc:sldMk cId="2828644376" sldId="311"/>
            <ac:picMk id="20" creationId="{A0098F1B-0ACF-FB89-EED2-E46F0BCB10AB}"/>
          </ac:picMkLst>
        </pc:picChg>
      </pc:sldChg>
      <pc:sldChg chg="modSp mod">
        <pc:chgData name="Miranda Zandbergen" userId="7bf01da5-43f1-4faf-9241-80f7a5899f13" providerId="ADAL" clId="{14C38023-DB7C-4B16-BEF9-F1E58F0C7D56}" dt="2023-05-15T12:14:06.060" v="42" actId="6549"/>
        <pc:sldMkLst>
          <pc:docMk/>
          <pc:sldMk cId="3932440544" sldId="317"/>
        </pc:sldMkLst>
        <pc:spChg chg="mod">
          <ac:chgData name="Miranda Zandbergen" userId="7bf01da5-43f1-4faf-9241-80f7a5899f13" providerId="ADAL" clId="{14C38023-DB7C-4B16-BEF9-F1E58F0C7D56}" dt="2023-05-15T12:14:06.060" v="42" actId="6549"/>
          <ac:spMkLst>
            <pc:docMk/>
            <pc:sldMk cId="3932440544" sldId="317"/>
            <ac:spMk id="2" creationId="{A9C24AE0-F04B-3D6D-ABED-7335BC173C71}"/>
          </ac:spMkLst>
        </pc:spChg>
      </pc:sldChg>
      <pc:sldChg chg="modSp mod">
        <pc:chgData name="Miranda Zandbergen" userId="7bf01da5-43f1-4faf-9241-80f7a5899f13" providerId="ADAL" clId="{14C38023-DB7C-4B16-BEF9-F1E58F0C7D56}" dt="2023-05-15T12:14:25.093" v="54" actId="20577"/>
        <pc:sldMkLst>
          <pc:docMk/>
          <pc:sldMk cId="1069601114" sldId="318"/>
        </pc:sldMkLst>
        <pc:spChg chg="mod">
          <ac:chgData name="Miranda Zandbergen" userId="7bf01da5-43f1-4faf-9241-80f7a5899f13" providerId="ADAL" clId="{14C38023-DB7C-4B16-BEF9-F1E58F0C7D56}" dt="2023-05-15T12:14:25.093" v="54" actId="20577"/>
          <ac:spMkLst>
            <pc:docMk/>
            <pc:sldMk cId="1069601114" sldId="318"/>
            <ac:spMk id="2" creationId="{457CB363-DA44-EC14-EB92-0B950329DC31}"/>
          </ac:spMkLst>
        </pc:spChg>
      </pc:sldChg>
      <pc:sldChg chg="addSp delSp modSp new mod ord addAnim delAnim modAnim">
        <pc:chgData name="Miranda Zandbergen" userId="7bf01da5-43f1-4faf-9241-80f7a5899f13" providerId="ADAL" clId="{14C38023-DB7C-4B16-BEF9-F1E58F0C7D56}" dt="2023-05-16T13:02:10.125" v="629"/>
        <pc:sldMkLst>
          <pc:docMk/>
          <pc:sldMk cId="3918945369" sldId="319"/>
        </pc:sldMkLst>
        <pc:spChg chg="mod">
          <ac:chgData name="Miranda Zandbergen" userId="7bf01da5-43f1-4faf-9241-80f7a5899f13" providerId="ADAL" clId="{14C38023-DB7C-4B16-BEF9-F1E58F0C7D56}" dt="2023-05-15T14:55:03.561" v="627" actId="20577"/>
          <ac:spMkLst>
            <pc:docMk/>
            <pc:sldMk cId="3918945369" sldId="319"/>
            <ac:spMk id="2" creationId="{860169F9-EA3A-1B74-3103-109D7AC51444}"/>
          </ac:spMkLst>
        </pc:spChg>
        <pc:spChg chg="add del mod">
          <ac:chgData name="Miranda Zandbergen" userId="7bf01da5-43f1-4faf-9241-80f7a5899f13" providerId="ADAL" clId="{14C38023-DB7C-4B16-BEF9-F1E58F0C7D56}" dt="2023-05-15T14:54:37.900" v="582"/>
          <ac:spMkLst>
            <pc:docMk/>
            <pc:sldMk cId="3918945369" sldId="319"/>
            <ac:spMk id="3" creationId="{76F11F16-E706-4E7F-2B4F-B88921EA8D55}"/>
          </ac:spMkLst>
        </pc:spChg>
        <pc:picChg chg="add mod">
          <ac:chgData name="Miranda Zandbergen" userId="7bf01da5-43f1-4faf-9241-80f7a5899f13" providerId="ADAL" clId="{14C38023-DB7C-4B16-BEF9-F1E58F0C7D56}" dt="2023-05-15T12:39:49.675" v="522" actId="1076"/>
          <ac:picMkLst>
            <pc:docMk/>
            <pc:sldMk cId="3918945369" sldId="319"/>
            <ac:picMk id="4" creationId="{93FE216B-B914-8974-2807-4BD2704C2AED}"/>
          </ac:picMkLst>
        </pc:picChg>
        <pc:picChg chg="add del mod">
          <ac:chgData name="Miranda Zandbergen" userId="7bf01da5-43f1-4faf-9241-80f7a5899f13" providerId="ADAL" clId="{14C38023-DB7C-4B16-BEF9-F1E58F0C7D56}" dt="2023-05-15T14:53:50.855" v="580"/>
          <ac:picMkLst>
            <pc:docMk/>
            <pc:sldMk cId="3918945369" sldId="319"/>
            <ac:picMk id="5" creationId="{EAE085B5-DCFB-D162-A41B-6090318518F7}"/>
          </ac:picMkLst>
        </pc:picChg>
        <pc:picChg chg="add mod">
          <ac:chgData name="Miranda Zandbergen" userId="7bf01da5-43f1-4faf-9241-80f7a5899f13" providerId="ADAL" clId="{14C38023-DB7C-4B16-BEF9-F1E58F0C7D56}" dt="2023-05-15T14:53:49.432" v="577"/>
          <ac:picMkLst>
            <pc:docMk/>
            <pc:sldMk cId="3918945369" sldId="319"/>
            <ac:picMk id="6" creationId="{F4AB8694-CB34-B769-4C0B-A71DA2A95DB4}"/>
          </ac:picMkLst>
        </pc:picChg>
        <pc:picChg chg="add mod">
          <ac:chgData name="Miranda Zandbergen" userId="7bf01da5-43f1-4faf-9241-80f7a5899f13" providerId="ADAL" clId="{14C38023-DB7C-4B16-BEF9-F1E58F0C7D56}" dt="2023-05-15T14:54:37.900" v="582"/>
          <ac:picMkLst>
            <pc:docMk/>
            <pc:sldMk cId="3918945369" sldId="319"/>
            <ac:picMk id="7" creationId="{5DF3DCC2-7C0C-2409-D6FF-918A2F99B174}"/>
          </ac:picMkLst>
        </pc:picChg>
      </pc:sldChg>
      <pc:sldChg chg="del">
        <pc:chgData name="Miranda Zandbergen" userId="7bf01da5-43f1-4faf-9241-80f7a5899f13" providerId="ADAL" clId="{14C38023-DB7C-4B16-BEF9-F1E58F0C7D56}" dt="2023-05-12T13:28:28.790" v="0" actId="47"/>
        <pc:sldMkLst>
          <pc:docMk/>
          <pc:sldMk cId="50957365" sldId="320"/>
        </pc:sldMkLst>
      </pc:sldChg>
      <pc:sldChg chg="addSp delSp modSp new del mod">
        <pc:chgData name="Miranda Zandbergen" userId="7bf01da5-43f1-4faf-9241-80f7a5899f13" providerId="ADAL" clId="{14C38023-DB7C-4B16-BEF9-F1E58F0C7D56}" dt="2023-05-15T12:15:38.525" v="101" actId="47"/>
        <pc:sldMkLst>
          <pc:docMk/>
          <pc:sldMk cId="2415962046" sldId="320"/>
        </pc:sldMkLst>
        <pc:spChg chg="mod">
          <ac:chgData name="Miranda Zandbergen" userId="7bf01da5-43f1-4faf-9241-80f7a5899f13" providerId="ADAL" clId="{14C38023-DB7C-4B16-BEF9-F1E58F0C7D56}" dt="2023-05-15T12:14:58.065" v="98" actId="20577"/>
          <ac:spMkLst>
            <pc:docMk/>
            <pc:sldMk cId="2415962046" sldId="320"/>
            <ac:spMk id="2" creationId="{E6E18D24-4868-AD3C-A4E3-61FE68439E71}"/>
          </ac:spMkLst>
        </pc:spChg>
        <pc:spChg chg="del">
          <ac:chgData name="Miranda Zandbergen" userId="7bf01da5-43f1-4faf-9241-80f7a5899f13" providerId="ADAL" clId="{14C38023-DB7C-4B16-BEF9-F1E58F0C7D56}" dt="2023-05-15T12:15:08.004" v="99"/>
          <ac:spMkLst>
            <pc:docMk/>
            <pc:sldMk cId="2415962046" sldId="320"/>
            <ac:spMk id="3" creationId="{2AFEF95A-1FED-2918-A595-3403598D33AB}"/>
          </ac:spMkLst>
        </pc:spChg>
        <pc:picChg chg="add mod">
          <ac:chgData name="Miranda Zandbergen" userId="7bf01da5-43f1-4faf-9241-80f7a5899f13" providerId="ADAL" clId="{14C38023-DB7C-4B16-BEF9-F1E58F0C7D56}" dt="2023-05-15T12:15:11.020" v="100" actId="1076"/>
          <ac:picMkLst>
            <pc:docMk/>
            <pc:sldMk cId="2415962046" sldId="320"/>
            <ac:picMk id="4" creationId="{89F0CE23-E871-A7C3-6DC3-7254CBC5C782}"/>
          </ac:picMkLst>
        </pc:picChg>
      </pc:sldChg>
      <pc:sldChg chg="addSp delSp modSp new mod">
        <pc:chgData name="Miranda Zandbergen" userId="7bf01da5-43f1-4faf-9241-80f7a5899f13" providerId="ADAL" clId="{14C38023-DB7C-4B16-BEF9-F1E58F0C7D56}" dt="2023-05-15T12:39:24.475" v="520" actId="1076"/>
        <pc:sldMkLst>
          <pc:docMk/>
          <pc:sldMk cId="2874193140" sldId="320"/>
        </pc:sldMkLst>
        <pc:spChg chg="mod">
          <ac:chgData name="Miranda Zandbergen" userId="7bf01da5-43f1-4faf-9241-80f7a5899f13" providerId="ADAL" clId="{14C38023-DB7C-4B16-BEF9-F1E58F0C7D56}" dt="2023-05-15T12:39:24.475" v="520" actId="1076"/>
          <ac:spMkLst>
            <pc:docMk/>
            <pc:sldMk cId="2874193140" sldId="320"/>
            <ac:spMk id="2" creationId="{0528C5D4-8BC5-43B9-810E-0F52567CFD83}"/>
          </ac:spMkLst>
        </pc:spChg>
        <pc:spChg chg="mod">
          <ac:chgData name="Miranda Zandbergen" userId="7bf01da5-43f1-4faf-9241-80f7a5899f13" providerId="ADAL" clId="{14C38023-DB7C-4B16-BEF9-F1E58F0C7D56}" dt="2023-05-15T12:18:33.765" v="233" actId="113"/>
          <ac:spMkLst>
            <pc:docMk/>
            <pc:sldMk cId="2874193140" sldId="320"/>
            <ac:spMk id="3" creationId="{11362773-865F-AD8B-7ECA-EDF46E35CA8C}"/>
          </ac:spMkLst>
        </pc:spChg>
        <pc:spChg chg="add del mod">
          <ac:chgData name="Miranda Zandbergen" userId="7bf01da5-43f1-4faf-9241-80f7a5899f13" providerId="ADAL" clId="{14C38023-DB7C-4B16-BEF9-F1E58F0C7D56}" dt="2023-05-15T12:36:46.283" v="507" actId="478"/>
          <ac:spMkLst>
            <pc:docMk/>
            <pc:sldMk cId="2874193140" sldId="320"/>
            <ac:spMk id="4" creationId="{6E3E4864-5564-9506-1990-7AF78C5276D8}"/>
          </ac:spMkLst>
        </pc:spChg>
        <pc:spChg chg="del mod">
          <ac:chgData name="Miranda Zandbergen" userId="7bf01da5-43f1-4faf-9241-80f7a5899f13" providerId="ADAL" clId="{14C38023-DB7C-4B16-BEF9-F1E58F0C7D56}" dt="2023-05-15T12:23:17.690" v="404" actId="26606"/>
          <ac:spMkLst>
            <pc:docMk/>
            <pc:sldMk cId="2874193140" sldId="320"/>
            <ac:spMk id="4" creationId="{D9DCE2F9-FC8B-9DD1-2356-BB01BD516D76}"/>
          </ac:spMkLst>
        </pc:spChg>
        <pc:spChg chg="mod">
          <ac:chgData name="Miranda Zandbergen" userId="7bf01da5-43f1-4faf-9241-80f7a5899f13" providerId="ADAL" clId="{14C38023-DB7C-4B16-BEF9-F1E58F0C7D56}" dt="2023-05-15T12:23:56.648" v="408" actId="20577"/>
          <ac:spMkLst>
            <pc:docMk/>
            <pc:sldMk cId="2874193140" sldId="320"/>
            <ac:spMk id="5" creationId="{7D2343F6-B74E-F4C8-DE24-BB6C774AB234}"/>
          </ac:spMkLst>
        </pc:spChg>
        <pc:spChg chg="mod">
          <ac:chgData name="Miranda Zandbergen" userId="7bf01da5-43f1-4faf-9241-80f7a5899f13" providerId="ADAL" clId="{14C38023-DB7C-4B16-BEF9-F1E58F0C7D56}" dt="2023-05-15T12:26:11.512" v="433" actId="20577"/>
          <ac:spMkLst>
            <pc:docMk/>
            <pc:sldMk cId="2874193140" sldId="320"/>
            <ac:spMk id="6" creationId="{E9635CC2-C665-FA58-B786-F541E305F3B3}"/>
          </ac:spMkLst>
        </pc:spChg>
        <pc:spChg chg="add del mod">
          <ac:chgData name="Miranda Zandbergen" userId="7bf01da5-43f1-4faf-9241-80f7a5899f13" providerId="ADAL" clId="{14C38023-DB7C-4B16-BEF9-F1E58F0C7D56}" dt="2023-05-15T12:38:29.812" v="517" actId="478"/>
          <ac:spMkLst>
            <pc:docMk/>
            <pc:sldMk cId="2874193140" sldId="320"/>
            <ac:spMk id="8" creationId="{1A2B6D2F-E2AE-A6AC-167B-6AB9E81D95A4}"/>
          </ac:spMkLst>
        </pc:spChg>
        <pc:spChg chg="add mod">
          <ac:chgData name="Miranda Zandbergen" userId="7bf01da5-43f1-4faf-9241-80f7a5899f13" providerId="ADAL" clId="{14C38023-DB7C-4B16-BEF9-F1E58F0C7D56}" dt="2023-05-15T12:38:49.545" v="519" actId="1076"/>
          <ac:spMkLst>
            <pc:docMk/>
            <pc:sldMk cId="2874193140" sldId="320"/>
            <ac:spMk id="10" creationId="{1849946A-8803-F7C3-F5D9-04C73CACFF2E}"/>
          </ac:spMkLst>
        </pc:spChg>
        <pc:spChg chg="add del mod">
          <ac:chgData name="Miranda Zandbergen" userId="7bf01da5-43f1-4faf-9241-80f7a5899f13" providerId="ADAL" clId="{14C38023-DB7C-4B16-BEF9-F1E58F0C7D56}" dt="2023-05-15T12:25:22.432" v="427" actId="767"/>
          <ac:spMkLst>
            <pc:docMk/>
            <pc:sldMk cId="2874193140" sldId="320"/>
            <ac:spMk id="10" creationId="{89087D49-0A18-A03A-58E0-13DB83046650}"/>
          </ac:spMkLst>
        </pc:spChg>
        <pc:spChg chg="add del">
          <ac:chgData name="Miranda Zandbergen" userId="7bf01da5-43f1-4faf-9241-80f7a5899f13" providerId="ADAL" clId="{14C38023-DB7C-4B16-BEF9-F1E58F0C7D56}" dt="2023-05-15T12:33:10.444" v="489" actId="478"/>
          <ac:spMkLst>
            <pc:docMk/>
            <pc:sldMk cId="2874193140" sldId="320"/>
            <ac:spMk id="16" creationId="{E15833E0-86BD-529A-9303-72D63959F534}"/>
          </ac:spMkLst>
        </pc:spChg>
        <pc:graphicFrameChg chg="add modGraphic">
          <ac:chgData name="Miranda Zandbergen" userId="7bf01da5-43f1-4faf-9241-80f7a5899f13" providerId="ADAL" clId="{14C38023-DB7C-4B16-BEF9-F1E58F0C7D56}" dt="2023-05-15T12:35:01.504" v="498" actId="26606"/>
          <ac:graphicFrameMkLst>
            <pc:docMk/>
            <pc:sldMk cId="2874193140" sldId="320"/>
            <ac:graphicFrameMk id="9" creationId="{D0E5552E-784D-A29C-54CC-FE92236C4F10}"/>
          </ac:graphicFrameMkLst>
        </pc:graphicFrameChg>
        <pc:graphicFrameChg chg="add del">
          <ac:chgData name="Miranda Zandbergen" userId="7bf01da5-43f1-4faf-9241-80f7a5899f13" providerId="ADAL" clId="{14C38023-DB7C-4B16-BEF9-F1E58F0C7D56}" dt="2023-05-15T12:27:22.388" v="435"/>
          <ac:graphicFrameMkLst>
            <pc:docMk/>
            <pc:sldMk cId="2874193140" sldId="320"/>
            <ac:graphicFrameMk id="13" creationId="{00767AFB-CFE4-A0AF-3CAE-5D62946E3D5A}"/>
          </ac:graphicFrameMkLst>
        </pc:graphicFrameChg>
        <pc:graphicFrameChg chg="add del mod modGraphic">
          <ac:chgData name="Miranda Zandbergen" userId="7bf01da5-43f1-4faf-9241-80f7a5899f13" providerId="ADAL" clId="{14C38023-DB7C-4B16-BEF9-F1E58F0C7D56}" dt="2023-05-15T12:28:38.005" v="438" actId="1032"/>
          <ac:graphicFrameMkLst>
            <pc:docMk/>
            <pc:sldMk cId="2874193140" sldId="320"/>
            <ac:graphicFrameMk id="14" creationId="{E5C3F069-AAEA-CDC0-6C79-5891047E9C6C}"/>
          </ac:graphicFrameMkLst>
        </pc:graphicFrameChg>
        <pc:graphicFrameChg chg="add mod modGraphic">
          <ac:chgData name="Miranda Zandbergen" userId="7bf01da5-43f1-4faf-9241-80f7a5899f13" providerId="ADAL" clId="{14C38023-DB7C-4B16-BEF9-F1E58F0C7D56}" dt="2023-05-15T12:35:01.504" v="498" actId="26606"/>
          <ac:graphicFrameMkLst>
            <pc:docMk/>
            <pc:sldMk cId="2874193140" sldId="320"/>
            <ac:graphicFrameMk id="15" creationId="{60A8E7DC-077D-A1B3-D67E-5D049504B9A6}"/>
          </ac:graphicFrameMkLst>
        </pc:graphicFrameChg>
        <pc:picChg chg="add mod">
          <ac:chgData name="Miranda Zandbergen" userId="7bf01da5-43f1-4faf-9241-80f7a5899f13" providerId="ADAL" clId="{14C38023-DB7C-4B16-BEF9-F1E58F0C7D56}" dt="2023-05-15T12:23:36.462" v="405" actId="27614"/>
          <ac:picMkLst>
            <pc:docMk/>
            <pc:sldMk cId="2874193140" sldId="320"/>
            <ac:picMk id="7" creationId="{4D10EDF5-35E9-647A-6031-2162817D4F41}"/>
          </ac:picMkLst>
        </pc:picChg>
        <pc:picChg chg="add del mod">
          <ac:chgData name="Miranda Zandbergen" userId="7bf01da5-43f1-4faf-9241-80f7a5899f13" providerId="ADAL" clId="{14C38023-DB7C-4B16-BEF9-F1E58F0C7D56}" dt="2023-05-15T12:25:23.060" v="429"/>
          <ac:picMkLst>
            <pc:docMk/>
            <pc:sldMk cId="2874193140" sldId="320"/>
            <ac:picMk id="8" creationId="{07E859EE-4F84-C4EE-061D-8771E57AF1ED}"/>
          </ac:picMkLst>
        </pc:picChg>
      </pc:sldChg>
      <pc:sldChg chg="del">
        <pc:chgData name="Miranda Zandbergen" userId="7bf01da5-43f1-4faf-9241-80f7a5899f13" providerId="ADAL" clId="{14C38023-DB7C-4B16-BEF9-F1E58F0C7D56}" dt="2023-05-15T12:00:08.687" v="1" actId="47"/>
        <pc:sldMkLst>
          <pc:docMk/>
          <pc:sldMk cId="802269512" sldId="321"/>
        </pc:sldMkLst>
      </pc:sldChg>
      <pc:sldChg chg="del">
        <pc:chgData name="Miranda Zandbergen" userId="7bf01da5-43f1-4faf-9241-80f7a5899f13" providerId="ADAL" clId="{14C38023-DB7C-4B16-BEF9-F1E58F0C7D56}" dt="2023-05-15T12:00:16.178" v="2" actId="47"/>
        <pc:sldMkLst>
          <pc:docMk/>
          <pc:sldMk cId="284359275" sldId="322"/>
        </pc:sldMkLst>
      </pc:sldChg>
      <pc:sldChg chg="del">
        <pc:chgData name="Miranda Zandbergen" userId="7bf01da5-43f1-4faf-9241-80f7a5899f13" providerId="ADAL" clId="{14C38023-DB7C-4B16-BEF9-F1E58F0C7D56}" dt="2023-05-15T12:00:18.036" v="3" actId="47"/>
        <pc:sldMkLst>
          <pc:docMk/>
          <pc:sldMk cId="56627816" sldId="323"/>
        </pc:sldMkLst>
      </pc:sldChg>
      <pc:sldChg chg="del">
        <pc:chgData name="Miranda Zandbergen" userId="7bf01da5-43f1-4faf-9241-80f7a5899f13" providerId="ADAL" clId="{14C38023-DB7C-4B16-BEF9-F1E58F0C7D56}" dt="2023-05-15T12:00:18.768" v="4" actId="47"/>
        <pc:sldMkLst>
          <pc:docMk/>
          <pc:sldMk cId="3929217618" sldId="324"/>
        </pc:sldMkLst>
      </pc:sldChg>
      <pc:sldChg chg="del">
        <pc:chgData name="Miranda Zandbergen" userId="7bf01da5-43f1-4faf-9241-80f7a5899f13" providerId="ADAL" clId="{14C38023-DB7C-4B16-BEF9-F1E58F0C7D56}" dt="2023-05-15T12:00:19.539" v="5" actId="47"/>
        <pc:sldMkLst>
          <pc:docMk/>
          <pc:sldMk cId="4056128595" sldId="325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0462A2-6A0D-489E-9CCF-11BA62463539}" type="doc">
      <dgm:prSet loTypeId="urn:microsoft.com/office/officeart/2008/layout/LinedList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nl-NL"/>
        </a:p>
      </dgm:t>
    </dgm:pt>
    <dgm:pt modelId="{4D7E5DE3-2A05-4942-9CC9-7783F39F5200}">
      <dgm:prSet phldrT="[Tekst]"/>
      <dgm:spPr/>
      <dgm:t>
        <a:bodyPr/>
        <a:lstStyle/>
        <a:p>
          <a:r>
            <a:rPr lang="nl-NL"/>
            <a:t>1</a:t>
          </a:r>
          <a:endParaRPr lang="nl-NL" dirty="0"/>
        </a:p>
      </dgm:t>
    </dgm:pt>
    <dgm:pt modelId="{077603E3-109B-4E46-BEF2-3362C777071B}" type="parTrans" cxnId="{29A9315C-1714-40F5-A625-FF558FED5062}">
      <dgm:prSet/>
      <dgm:spPr/>
      <dgm:t>
        <a:bodyPr/>
        <a:lstStyle/>
        <a:p>
          <a:endParaRPr lang="nl-NL"/>
        </a:p>
      </dgm:t>
    </dgm:pt>
    <dgm:pt modelId="{5A981138-183C-4DFA-895C-C6268BF295BF}" type="sibTrans" cxnId="{29A9315C-1714-40F5-A625-FF558FED5062}">
      <dgm:prSet/>
      <dgm:spPr/>
      <dgm:t>
        <a:bodyPr/>
        <a:lstStyle/>
        <a:p>
          <a:endParaRPr lang="nl-NL"/>
        </a:p>
      </dgm:t>
    </dgm:pt>
    <dgm:pt modelId="{C9522165-08D7-4B6A-97BC-FA5ADED1D3E1}">
      <dgm:prSet phldrT="[Tekst]"/>
      <dgm:spPr/>
      <dgm:t>
        <a:bodyPr/>
        <a:lstStyle/>
        <a:p>
          <a:pPr>
            <a:buNone/>
          </a:pPr>
          <a:r>
            <a:rPr lang="nl-NL" dirty="0"/>
            <a:t>Ontwikkeling Doorlopend LOB-portfolio</a:t>
          </a:r>
          <a:br>
            <a:rPr lang="nl-NL" dirty="0"/>
          </a:br>
          <a:r>
            <a:rPr lang="nl-NL" dirty="0"/>
            <a:t>schooljaar 2020-2021</a:t>
          </a:r>
          <a:br>
            <a:rPr lang="nl-NL" dirty="0"/>
          </a:br>
          <a:endParaRPr lang="nl-NL" dirty="0"/>
        </a:p>
      </dgm:t>
    </dgm:pt>
    <dgm:pt modelId="{274BFFA1-1E8E-4DF1-A732-11E00D929E7F}" type="parTrans" cxnId="{58F85B1B-3B05-450E-8CF3-9A19839391E2}">
      <dgm:prSet/>
      <dgm:spPr/>
      <dgm:t>
        <a:bodyPr/>
        <a:lstStyle/>
        <a:p>
          <a:endParaRPr lang="nl-NL"/>
        </a:p>
      </dgm:t>
    </dgm:pt>
    <dgm:pt modelId="{74634DC9-71C6-40C2-AD38-E5F8CE01AD70}" type="sibTrans" cxnId="{58F85B1B-3B05-450E-8CF3-9A19839391E2}">
      <dgm:prSet/>
      <dgm:spPr/>
      <dgm:t>
        <a:bodyPr/>
        <a:lstStyle/>
        <a:p>
          <a:endParaRPr lang="nl-NL"/>
        </a:p>
      </dgm:t>
    </dgm:pt>
    <dgm:pt modelId="{576413CA-87D8-42FB-8C2A-ABB731E05657}">
      <dgm:prSet phldrT="[Tekst]"/>
      <dgm:spPr/>
      <dgm:t>
        <a:bodyPr/>
        <a:lstStyle/>
        <a:p>
          <a:r>
            <a:rPr lang="nl-NL"/>
            <a:t>2</a:t>
          </a:r>
          <a:endParaRPr lang="nl-NL" dirty="0"/>
        </a:p>
      </dgm:t>
    </dgm:pt>
    <dgm:pt modelId="{8E80A6BC-3383-4DF0-B5F1-C21A796CEE1A}" type="parTrans" cxnId="{41BFE440-C991-4587-8490-35EEF49EE5AE}">
      <dgm:prSet/>
      <dgm:spPr/>
      <dgm:t>
        <a:bodyPr/>
        <a:lstStyle/>
        <a:p>
          <a:endParaRPr lang="nl-NL"/>
        </a:p>
      </dgm:t>
    </dgm:pt>
    <dgm:pt modelId="{0DC9166D-3295-4E7A-9CCE-FD071CD6AFF0}" type="sibTrans" cxnId="{41BFE440-C991-4587-8490-35EEF49EE5AE}">
      <dgm:prSet/>
      <dgm:spPr/>
      <dgm:t>
        <a:bodyPr/>
        <a:lstStyle/>
        <a:p>
          <a:endParaRPr lang="nl-NL"/>
        </a:p>
      </dgm:t>
    </dgm:pt>
    <dgm:pt modelId="{DC8D7580-7EFE-4E87-B725-07C245BD50A2}">
      <dgm:prSet phldrT="[Tekst]"/>
      <dgm:spPr/>
      <dgm:t>
        <a:bodyPr/>
        <a:lstStyle/>
        <a:p>
          <a:pPr>
            <a:lnSpc>
              <a:spcPct val="100000"/>
            </a:lnSpc>
          </a:pPr>
          <a:r>
            <a:rPr lang="es" dirty="0"/>
            <a:t>Pilot Glansrijk Doorstromen ism Vakcollege Hilligersberg</a:t>
          </a:r>
          <a:br>
            <a:rPr lang="es" dirty="0"/>
          </a:br>
          <a:r>
            <a:rPr lang="es" dirty="0"/>
            <a:t>Schooljaar 2021-2022</a:t>
          </a:r>
          <a:br>
            <a:rPr lang="nl-NL" dirty="0"/>
          </a:br>
          <a:endParaRPr lang="nl-NL" dirty="0"/>
        </a:p>
      </dgm:t>
    </dgm:pt>
    <dgm:pt modelId="{E93E9976-C422-41A5-B5E8-EBD0B975DE8C}" type="parTrans" cxnId="{5AF9E422-F581-4D23-AB4E-6980F3505F80}">
      <dgm:prSet/>
      <dgm:spPr/>
      <dgm:t>
        <a:bodyPr/>
        <a:lstStyle/>
        <a:p>
          <a:endParaRPr lang="nl-NL"/>
        </a:p>
      </dgm:t>
    </dgm:pt>
    <dgm:pt modelId="{2848867B-6F80-4CD4-9946-193BF3E79884}" type="sibTrans" cxnId="{5AF9E422-F581-4D23-AB4E-6980F3505F80}">
      <dgm:prSet/>
      <dgm:spPr/>
      <dgm:t>
        <a:bodyPr/>
        <a:lstStyle/>
        <a:p>
          <a:endParaRPr lang="nl-NL"/>
        </a:p>
      </dgm:t>
    </dgm:pt>
    <dgm:pt modelId="{4503D4DF-74AA-4B82-861A-F572106EFE53}">
      <dgm:prSet phldrT="[Tekst]"/>
      <dgm:spPr/>
      <dgm:t>
        <a:bodyPr/>
        <a:lstStyle/>
        <a:p>
          <a:r>
            <a:rPr lang="nl-NL"/>
            <a:t>3</a:t>
          </a:r>
          <a:endParaRPr lang="nl-NL" dirty="0"/>
        </a:p>
      </dgm:t>
    </dgm:pt>
    <dgm:pt modelId="{362AA1F5-1BD0-4E04-B07C-903884B07D82}" type="parTrans" cxnId="{038C73FE-4665-4117-AD40-094814BA1114}">
      <dgm:prSet/>
      <dgm:spPr/>
      <dgm:t>
        <a:bodyPr/>
        <a:lstStyle/>
        <a:p>
          <a:endParaRPr lang="nl-NL"/>
        </a:p>
      </dgm:t>
    </dgm:pt>
    <dgm:pt modelId="{1686AA7D-A92F-4E56-BFB5-AF7CD2C62F4B}" type="sibTrans" cxnId="{038C73FE-4665-4117-AD40-094814BA1114}">
      <dgm:prSet/>
      <dgm:spPr/>
      <dgm:t>
        <a:bodyPr/>
        <a:lstStyle/>
        <a:p>
          <a:endParaRPr lang="nl-NL"/>
        </a:p>
      </dgm:t>
    </dgm:pt>
    <dgm:pt modelId="{EB3A1910-85B9-4FDB-8A36-7B1227F8713A}">
      <dgm:prSet phldrT="[Tekst]"/>
      <dgm:spPr/>
      <dgm:t>
        <a:bodyPr/>
        <a:lstStyle/>
        <a:p>
          <a:pPr>
            <a:lnSpc>
              <a:spcPct val="100000"/>
            </a:lnSpc>
          </a:pPr>
          <a:r>
            <a:rPr lang="nl-NL"/>
            <a:t>Pilot 2 VCH </a:t>
          </a:r>
          <a:br>
            <a:rPr lang="es"/>
          </a:br>
          <a:r>
            <a:rPr lang="es"/>
            <a:t>Schooljaar 2022 - 2023</a:t>
          </a:r>
          <a:br>
            <a:rPr lang="nl-NL"/>
          </a:br>
          <a:endParaRPr lang="nl-NL"/>
        </a:p>
      </dgm:t>
    </dgm:pt>
    <dgm:pt modelId="{CEB1D314-3B4F-44E8-A486-E5CD5D9DF02C}" type="parTrans" cxnId="{B743C795-CF63-4CF0-B05D-6C076212D4AD}">
      <dgm:prSet/>
      <dgm:spPr/>
      <dgm:t>
        <a:bodyPr/>
        <a:lstStyle/>
        <a:p>
          <a:endParaRPr lang="nl-NL"/>
        </a:p>
      </dgm:t>
    </dgm:pt>
    <dgm:pt modelId="{8A3317C2-C418-428E-B7AC-2541553C8FAC}" type="sibTrans" cxnId="{B743C795-CF63-4CF0-B05D-6C076212D4AD}">
      <dgm:prSet/>
      <dgm:spPr/>
      <dgm:t>
        <a:bodyPr/>
        <a:lstStyle/>
        <a:p>
          <a:endParaRPr lang="nl-NL"/>
        </a:p>
      </dgm:t>
    </dgm:pt>
    <dgm:pt modelId="{1A0223D8-1018-44C5-AD4E-583E4DBD6064}" type="pres">
      <dgm:prSet presAssocID="{490462A2-6A0D-489E-9CCF-11BA62463539}" presName="vert0" presStyleCnt="0">
        <dgm:presLayoutVars>
          <dgm:dir/>
          <dgm:animOne val="branch"/>
          <dgm:animLvl val="lvl"/>
        </dgm:presLayoutVars>
      </dgm:prSet>
      <dgm:spPr/>
    </dgm:pt>
    <dgm:pt modelId="{F62203CC-D066-4284-8857-30897AE14DB4}" type="pres">
      <dgm:prSet presAssocID="{4D7E5DE3-2A05-4942-9CC9-7783F39F5200}" presName="thickLine" presStyleLbl="alignNode1" presStyleIdx="0" presStyleCnt="3"/>
      <dgm:spPr/>
    </dgm:pt>
    <dgm:pt modelId="{62A7DFF9-C467-42DE-ABD0-A1604B62F360}" type="pres">
      <dgm:prSet presAssocID="{4D7E5DE3-2A05-4942-9CC9-7783F39F5200}" presName="horz1" presStyleCnt="0"/>
      <dgm:spPr/>
    </dgm:pt>
    <dgm:pt modelId="{11F5F76B-EBB8-43EA-B76B-0BE639B8AF48}" type="pres">
      <dgm:prSet presAssocID="{4D7E5DE3-2A05-4942-9CC9-7783F39F5200}" presName="tx1" presStyleLbl="revTx" presStyleIdx="0" presStyleCnt="6"/>
      <dgm:spPr/>
    </dgm:pt>
    <dgm:pt modelId="{2E94FA26-697D-4D42-9793-8C32427669BD}" type="pres">
      <dgm:prSet presAssocID="{4D7E5DE3-2A05-4942-9CC9-7783F39F5200}" presName="vert1" presStyleCnt="0"/>
      <dgm:spPr/>
    </dgm:pt>
    <dgm:pt modelId="{CEE65A74-46CC-44DD-B1D3-28FA79C93D5F}" type="pres">
      <dgm:prSet presAssocID="{C9522165-08D7-4B6A-97BC-FA5ADED1D3E1}" presName="vertSpace2a" presStyleCnt="0"/>
      <dgm:spPr/>
    </dgm:pt>
    <dgm:pt modelId="{5EA99FB2-92A6-48C4-97A7-6FA5A6ECA99E}" type="pres">
      <dgm:prSet presAssocID="{C9522165-08D7-4B6A-97BC-FA5ADED1D3E1}" presName="horz2" presStyleCnt="0"/>
      <dgm:spPr/>
    </dgm:pt>
    <dgm:pt modelId="{C489F3AD-2900-410B-B93F-A51FD11DBF5B}" type="pres">
      <dgm:prSet presAssocID="{C9522165-08D7-4B6A-97BC-FA5ADED1D3E1}" presName="horzSpace2" presStyleCnt="0"/>
      <dgm:spPr/>
    </dgm:pt>
    <dgm:pt modelId="{4707A0F6-797E-4D38-8745-4FA2EA4016AD}" type="pres">
      <dgm:prSet presAssocID="{C9522165-08D7-4B6A-97BC-FA5ADED1D3E1}" presName="tx2" presStyleLbl="revTx" presStyleIdx="1" presStyleCnt="6"/>
      <dgm:spPr/>
    </dgm:pt>
    <dgm:pt modelId="{C37A6B66-DD30-40FD-B13E-AD34FAC481BE}" type="pres">
      <dgm:prSet presAssocID="{C9522165-08D7-4B6A-97BC-FA5ADED1D3E1}" presName="vert2" presStyleCnt="0"/>
      <dgm:spPr/>
    </dgm:pt>
    <dgm:pt modelId="{3994C634-7104-4B1E-9DF9-D940E224DDFF}" type="pres">
      <dgm:prSet presAssocID="{C9522165-08D7-4B6A-97BC-FA5ADED1D3E1}" presName="thinLine2b" presStyleLbl="callout" presStyleIdx="0" presStyleCnt="3"/>
      <dgm:spPr/>
    </dgm:pt>
    <dgm:pt modelId="{32E9D74B-A121-4276-920E-6763DB2D5931}" type="pres">
      <dgm:prSet presAssocID="{C9522165-08D7-4B6A-97BC-FA5ADED1D3E1}" presName="vertSpace2b" presStyleCnt="0"/>
      <dgm:spPr/>
    </dgm:pt>
    <dgm:pt modelId="{4F63A3B7-27B6-4CD3-90E7-F7990854653A}" type="pres">
      <dgm:prSet presAssocID="{576413CA-87D8-42FB-8C2A-ABB731E05657}" presName="thickLine" presStyleLbl="alignNode1" presStyleIdx="1" presStyleCnt="3"/>
      <dgm:spPr/>
    </dgm:pt>
    <dgm:pt modelId="{5C35E069-7956-40B5-BAE9-08D93595C1FC}" type="pres">
      <dgm:prSet presAssocID="{576413CA-87D8-42FB-8C2A-ABB731E05657}" presName="horz1" presStyleCnt="0"/>
      <dgm:spPr/>
    </dgm:pt>
    <dgm:pt modelId="{4C54165C-800D-4EC8-8FB0-6C1414EC1F3B}" type="pres">
      <dgm:prSet presAssocID="{576413CA-87D8-42FB-8C2A-ABB731E05657}" presName="tx1" presStyleLbl="revTx" presStyleIdx="2" presStyleCnt="6"/>
      <dgm:spPr/>
    </dgm:pt>
    <dgm:pt modelId="{A4CC1353-5D92-43B4-881A-F52EC48E618C}" type="pres">
      <dgm:prSet presAssocID="{576413CA-87D8-42FB-8C2A-ABB731E05657}" presName="vert1" presStyleCnt="0"/>
      <dgm:spPr/>
    </dgm:pt>
    <dgm:pt modelId="{FDC5506E-63D9-485B-9876-5E23A1167D66}" type="pres">
      <dgm:prSet presAssocID="{DC8D7580-7EFE-4E87-B725-07C245BD50A2}" presName="vertSpace2a" presStyleCnt="0"/>
      <dgm:spPr/>
    </dgm:pt>
    <dgm:pt modelId="{FC0408CE-811C-4A7E-933A-75F6B7F6BA39}" type="pres">
      <dgm:prSet presAssocID="{DC8D7580-7EFE-4E87-B725-07C245BD50A2}" presName="horz2" presStyleCnt="0"/>
      <dgm:spPr/>
    </dgm:pt>
    <dgm:pt modelId="{877944F7-D4A4-472F-8F2D-975D01A324D6}" type="pres">
      <dgm:prSet presAssocID="{DC8D7580-7EFE-4E87-B725-07C245BD50A2}" presName="horzSpace2" presStyleCnt="0"/>
      <dgm:spPr/>
    </dgm:pt>
    <dgm:pt modelId="{2E53CBFE-0C10-4B9E-BBA6-027EC5AE7F44}" type="pres">
      <dgm:prSet presAssocID="{DC8D7580-7EFE-4E87-B725-07C245BD50A2}" presName="tx2" presStyleLbl="revTx" presStyleIdx="3" presStyleCnt="6"/>
      <dgm:spPr/>
    </dgm:pt>
    <dgm:pt modelId="{91804A1B-9E48-4986-A156-F4F9DA483B9E}" type="pres">
      <dgm:prSet presAssocID="{DC8D7580-7EFE-4E87-B725-07C245BD50A2}" presName="vert2" presStyleCnt="0"/>
      <dgm:spPr/>
    </dgm:pt>
    <dgm:pt modelId="{387EB5F8-2F93-43CD-AAC9-40B42E641B41}" type="pres">
      <dgm:prSet presAssocID="{DC8D7580-7EFE-4E87-B725-07C245BD50A2}" presName="thinLine2b" presStyleLbl="callout" presStyleIdx="1" presStyleCnt="3"/>
      <dgm:spPr/>
    </dgm:pt>
    <dgm:pt modelId="{37F39E58-166B-4971-9373-4671DA7C68B7}" type="pres">
      <dgm:prSet presAssocID="{DC8D7580-7EFE-4E87-B725-07C245BD50A2}" presName="vertSpace2b" presStyleCnt="0"/>
      <dgm:spPr/>
    </dgm:pt>
    <dgm:pt modelId="{4A608BD4-58C2-4EF6-9BDC-C51E860D2B28}" type="pres">
      <dgm:prSet presAssocID="{4503D4DF-74AA-4B82-861A-F572106EFE53}" presName="thickLine" presStyleLbl="alignNode1" presStyleIdx="2" presStyleCnt="3"/>
      <dgm:spPr/>
    </dgm:pt>
    <dgm:pt modelId="{2313AE21-B28B-4373-8C28-A71E95AA1504}" type="pres">
      <dgm:prSet presAssocID="{4503D4DF-74AA-4B82-861A-F572106EFE53}" presName="horz1" presStyleCnt="0"/>
      <dgm:spPr/>
    </dgm:pt>
    <dgm:pt modelId="{24D417E0-0902-4F3D-8E92-5558A3A7AC1F}" type="pres">
      <dgm:prSet presAssocID="{4503D4DF-74AA-4B82-861A-F572106EFE53}" presName="tx1" presStyleLbl="revTx" presStyleIdx="4" presStyleCnt="6"/>
      <dgm:spPr/>
    </dgm:pt>
    <dgm:pt modelId="{612EEAD2-DBA5-4526-8F41-5772599A7664}" type="pres">
      <dgm:prSet presAssocID="{4503D4DF-74AA-4B82-861A-F572106EFE53}" presName="vert1" presStyleCnt="0"/>
      <dgm:spPr/>
    </dgm:pt>
    <dgm:pt modelId="{78B70CD7-6F1A-49BD-8BD9-68977095732E}" type="pres">
      <dgm:prSet presAssocID="{EB3A1910-85B9-4FDB-8A36-7B1227F8713A}" presName="vertSpace2a" presStyleCnt="0"/>
      <dgm:spPr/>
    </dgm:pt>
    <dgm:pt modelId="{68396CD8-496C-4355-830A-305C5C25F57A}" type="pres">
      <dgm:prSet presAssocID="{EB3A1910-85B9-4FDB-8A36-7B1227F8713A}" presName="horz2" presStyleCnt="0"/>
      <dgm:spPr/>
    </dgm:pt>
    <dgm:pt modelId="{C91D70A2-7B35-4E53-BDE0-8EBB12791FA1}" type="pres">
      <dgm:prSet presAssocID="{EB3A1910-85B9-4FDB-8A36-7B1227F8713A}" presName="horzSpace2" presStyleCnt="0"/>
      <dgm:spPr/>
    </dgm:pt>
    <dgm:pt modelId="{A16CC64E-604E-47C2-8961-69F47C567A2C}" type="pres">
      <dgm:prSet presAssocID="{EB3A1910-85B9-4FDB-8A36-7B1227F8713A}" presName="tx2" presStyleLbl="revTx" presStyleIdx="5" presStyleCnt="6"/>
      <dgm:spPr/>
    </dgm:pt>
    <dgm:pt modelId="{AF81DF2B-B143-4710-9DB7-B26101994E68}" type="pres">
      <dgm:prSet presAssocID="{EB3A1910-85B9-4FDB-8A36-7B1227F8713A}" presName="vert2" presStyleCnt="0"/>
      <dgm:spPr/>
    </dgm:pt>
    <dgm:pt modelId="{5E6BB5AD-9172-4849-BB35-0679B7C79756}" type="pres">
      <dgm:prSet presAssocID="{EB3A1910-85B9-4FDB-8A36-7B1227F8713A}" presName="thinLine2b" presStyleLbl="callout" presStyleIdx="2" presStyleCnt="3"/>
      <dgm:spPr/>
    </dgm:pt>
    <dgm:pt modelId="{B3CA93A0-8826-4988-ADE8-247D1B2DCEFE}" type="pres">
      <dgm:prSet presAssocID="{EB3A1910-85B9-4FDB-8A36-7B1227F8713A}" presName="vertSpace2b" presStyleCnt="0"/>
      <dgm:spPr/>
    </dgm:pt>
  </dgm:ptLst>
  <dgm:cxnLst>
    <dgm:cxn modelId="{58F85B1B-3B05-450E-8CF3-9A19839391E2}" srcId="{4D7E5DE3-2A05-4942-9CC9-7783F39F5200}" destId="{C9522165-08D7-4B6A-97BC-FA5ADED1D3E1}" srcOrd="0" destOrd="0" parTransId="{274BFFA1-1E8E-4DF1-A732-11E00D929E7F}" sibTransId="{74634DC9-71C6-40C2-AD38-E5F8CE01AD70}"/>
    <dgm:cxn modelId="{5AF9E422-F581-4D23-AB4E-6980F3505F80}" srcId="{576413CA-87D8-42FB-8C2A-ABB731E05657}" destId="{DC8D7580-7EFE-4E87-B725-07C245BD50A2}" srcOrd="0" destOrd="0" parTransId="{E93E9976-C422-41A5-B5E8-EBD0B975DE8C}" sibTransId="{2848867B-6F80-4CD4-9946-193BF3E79884}"/>
    <dgm:cxn modelId="{41BFE440-C991-4587-8490-35EEF49EE5AE}" srcId="{490462A2-6A0D-489E-9CCF-11BA62463539}" destId="{576413CA-87D8-42FB-8C2A-ABB731E05657}" srcOrd="1" destOrd="0" parTransId="{8E80A6BC-3383-4DF0-B5F1-C21A796CEE1A}" sibTransId="{0DC9166D-3295-4E7A-9CCE-FD071CD6AFF0}"/>
    <dgm:cxn modelId="{29A9315C-1714-40F5-A625-FF558FED5062}" srcId="{490462A2-6A0D-489E-9CCF-11BA62463539}" destId="{4D7E5DE3-2A05-4942-9CC9-7783F39F5200}" srcOrd="0" destOrd="0" parTransId="{077603E3-109B-4E46-BEF2-3362C777071B}" sibTransId="{5A981138-183C-4DFA-895C-C6268BF295BF}"/>
    <dgm:cxn modelId="{AE70467C-3E07-41F1-8A8E-1F218CFA49E7}" type="presOf" srcId="{EB3A1910-85B9-4FDB-8A36-7B1227F8713A}" destId="{A16CC64E-604E-47C2-8961-69F47C567A2C}" srcOrd="0" destOrd="0" presId="urn:microsoft.com/office/officeart/2008/layout/LinedList"/>
    <dgm:cxn modelId="{B743C795-CF63-4CF0-B05D-6C076212D4AD}" srcId="{4503D4DF-74AA-4B82-861A-F572106EFE53}" destId="{EB3A1910-85B9-4FDB-8A36-7B1227F8713A}" srcOrd="0" destOrd="0" parTransId="{CEB1D314-3B4F-44E8-A486-E5CD5D9DF02C}" sibTransId="{8A3317C2-C418-428E-B7AC-2541553C8FAC}"/>
    <dgm:cxn modelId="{0FBAB0A4-65F6-49DC-B0BA-30E149CE26B1}" type="presOf" srcId="{576413CA-87D8-42FB-8C2A-ABB731E05657}" destId="{4C54165C-800D-4EC8-8FB0-6C1414EC1F3B}" srcOrd="0" destOrd="0" presId="urn:microsoft.com/office/officeart/2008/layout/LinedList"/>
    <dgm:cxn modelId="{ACF722B4-5866-462D-B403-1DB67584A53B}" type="presOf" srcId="{C9522165-08D7-4B6A-97BC-FA5ADED1D3E1}" destId="{4707A0F6-797E-4D38-8745-4FA2EA4016AD}" srcOrd="0" destOrd="0" presId="urn:microsoft.com/office/officeart/2008/layout/LinedList"/>
    <dgm:cxn modelId="{8FAC61CB-D071-401B-A385-1FBA0C9DC9CE}" type="presOf" srcId="{490462A2-6A0D-489E-9CCF-11BA62463539}" destId="{1A0223D8-1018-44C5-AD4E-583E4DBD6064}" srcOrd="0" destOrd="0" presId="urn:microsoft.com/office/officeart/2008/layout/LinedList"/>
    <dgm:cxn modelId="{B30E8BD7-50B0-42F6-A1C7-62DE9B10510F}" type="presOf" srcId="{DC8D7580-7EFE-4E87-B725-07C245BD50A2}" destId="{2E53CBFE-0C10-4B9E-BBA6-027EC5AE7F44}" srcOrd="0" destOrd="0" presId="urn:microsoft.com/office/officeart/2008/layout/LinedList"/>
    <dgm:cxn modelId="{3F1A4AE5-4A94-46B2-8F9A-10357618FC78}" type="presOf" srcId="{4D7E5DE3-2A05-4942-9CC9-7783F39F5200}" destId="{11F5F76B-EBB8-43EA-B76B-0BE639B8AF48}" srcOrd="0" destOrd="0" presId="urn:microsoft.com/office/officeart/2008/layout/LinedList"/>
    <dgm:cxn modelId="{33F18FF5-30EF-4BE6-8A2B-8E3376A89EEB}" type="presOf" srcId="{4503D4DF-74AA-4B82-861A-F572106EFE53}" destId="{24D417E0-0902-4F3D-8E92-5558A3A7AC1F}" srcOrd="0" destOrd="0" presId="urn:microsoft.com/office/officeart/2008/layout/LinedList"/>
    <dgm:cxn modelId="{038C73FE-4665-4117-AD40-094814BA1114}" srcId="{490462A2-6A0D-489E-9CCF-11BA62463539}" destId="{4503D4DF-74AA-4B82-861A-F572106EFE53}" srcOrd="2" destOrd="0" parTransId="{362AA1F5-1BD0-4E04-B07C-903884B07D82}" sibTransId="{1686AA7D-A92F-4E56-BFB5-AF7CD2C62F4B}"/>
    <dgm:cxn modelId="{4301E648-3FDA-45CD-9AFC-BE4EC2A942FE}" type="presParOf" srcId="{1A0223D8-1018-44C5-AD4E-583E4DBD6064}" destId="{F62203CC-D066-4284-8857-30897AE14DB4}" srcOrd="0" destOrd="0" presId="urn:microsoft.com/office/officeart/2008/layout/LinedList"/>
    <dgm:cxn modelId="{A856B90F-DD7C-44D2-8163-26DAC599E5F4}" type="presParOf" srcId="{1A0223D8-1018-44C5-AD4E-583E4DBD6064}" destId="{62A7DFF9-C467-42DE-ABD0-A1604B62F360}" srcOrd="1" destOrd="0" presId="urn:microsoft.com/office/officeart/2008/layout/LinedList"/>
    <dgm:cxn modelId="{C2DFED48-8A39-446C-8209-74DC52A4CF62}" type="presParOf" srcId="{62A7DFF9-C467-42DE-ABD0-A1604B62F360}" destId="{11F5F76B-EBB8-43EA-B76B-0BE639B8AF48}" srcOrd="0" destOrd="0" presId="urn:microsoft.com/office/officeart/2008/layout/LinedList"/>
    <dgm:cxn modelId="{6CE1A215-C61E-4F80-81AA-BCFCC81808BB}" type="presParOf" srcId="{62A7DFF9-C467-42DE-ABD0-A1604B62F360}" destId="{2E94FA26-697D-4D42-9793-8C32427669BD}" srcOrd="1" destOrd="0" presId="urn:microsoft.com/office/officeart/2008/layout/LinedList"/>
    <dgm:cxn modelId="{F14C86E4-793C-4F1F-A852-B1EEA0D1FE15}" type="presParOf" srcId="{2E94FA26-697D-4D42-9793-8C32427669BD}" destId="{CEE65A74-46CC-44DD-B1D3-28FA79C93D5F}" srcOrd="0" destOrd="0" presId="urn:microsoft.com/office/officeart/2008/layout/LinedList"/>
    <dgm:cxn modelId="{7BEBE878-297B-4660-AACD-42AA8A379B5A}" type="presParOf" srcId="{2E94FA26-697D-4D42-9793-8C32427669BD}" destId="{5EA99FB2-92A6-48C4-97A7-6FA5A6ECA99E}" srcOrd="1" destOrd="0" presId="urn:microsoft.com/office/officeart/2008/layout/LinedList"/>
    <dgm:cxn modelId="{851F8FF3-7233-41C5-9755-0BC7B023FB7F}" type="presParOf" srcId="{5EA99FB2-92A6-48C4-97A7-6FA5A6ECA99E}" destId="{C489F3AD-2900-410B-B93F-A51FD11DBF5B}" srcOrd="0" destOrd="0" presId="urn:microsoft.com/office/officeart/2008/layout/LinedList"/>
    <dgm:cxn modelId="{77A02257-3373-457D-A8E0-4ECC6782A9FA}" type="presParOf" srcId="{5EA99FB2-92A6-48C4-97A7-6FA5A6ECA99E}" destId="{4707A0F6-797E-4D38-8745-4FA2EA4016AD}" srcOrd="1" destOrd="0" presId="urn:microsoft.com/office/officeart/2008/layout/LinedList"/>
    <dgm:cxn modelId="{25B551D4-FD70-444A-9B52-6FE9E3ED8B81}" type="presParOf" srcId="{5EA99FB2-92A6-48C4-97A7-6FA5A6ECA99E}" destId="{C37A6B66-DD30-40FD-B13E-AD34FAC481BE}" srcOrd="2" destOrd="0" presId="urn:microsoft.com/office/officeart/2008/layout/LinedList"/>
    <dgm:cxn modelId="{5EE08B38-770E-42CF-BAAC-F46BECCD6737}" type="presParOf" srcId="{2E94FA26-697D-4D42-9793-8C32427669BD}" destId="{3994C634-7104-4B1E-9DF9-D940E224DDFF}" srcOrd="2" destOrd="0" presId="urn:microsoft.com/office/officeart/2008/layout/LinedList"/>
    <dgm:cxn modelId="{96AD4523-47AB-4D0F-99ED-7C7C6D9682DD}" type="presParOf" srcId="{2E94FA26-697D-4D42-9793-8C32427669BD}" destId="{32E9D74B-A121-4276-920E-6763DB2D5931}" srcOrd="3" destOrd="0" presId="urn:microsoft.com/office/officeart/2008/layout/LinedList"/>
    <dgm:cxn modelId="{1CDE5ADD-683A-4F02-AA75-91E5889FC49F}" type="presParOf" srcId="{1A0223D8-1018-44C5-AD4E-583E4DBD6064}" destId="{4F63A3B7-27B6-4CD3-90E7-F7990854653A}" srcOrd="2" destOrd="0" presId="urn:microsoft.com/office/officeart/2008/layout/LinedList"/>
    <dgm:cxn modelId="{86323A8C-E284-49AD-BA05-29FF56031AF2}" type="presParOf" srcId="{1A0223D8-1018-44C5-AD4E-583E4DBD6064}" destId="{5C35E069-7956-40B5-BAE9-08D93595C1FC}" srcOrd="3" destOrd="0" presId="urn:microsoft.com/office/officeart/2008/layout/LinedList"/>
    <dgm:cxn modelId="{A8AA02CE-6AA4-428A-9CF1-C5F23CECD8BA}" type="presParOf" srcId="{5C35E069-7956-40B5-BAE9-08D93595C1FC}" destId="{4C54165C-800D-4EC8-8FB0-6C1414EC1F3B}" srcOrd="0" destOrd="0" presId="urn:microsoft.com/office/officeart/2008/layout/LinedList"/>
    <dgm:cxn modelId="{76CCE566-8223-4034-AD5C-99DCA48853D0}" type="presParOf" srcId="{5C35E069-7956-40B5-BAE9-08D93595C1FC}" destId="{A4CC1353-5D92-43B4-881A-F52EC48E618C}" srcOrd="1" destOrd="0" presId="urn:microsoft.com/office/officeart/2008/layout/LinedList"/>
    <dgm:cxn modelId="{2933D506-BD0D-4C81-8FB7-D6E329A9F48A}" type="presParOf" srcId="{A4CC1353-5D92-43B4-881A-F52EC48E618C}" destId="{FDC5506E-63D9-485B-9876-5E23A1167D66}" srcOrd="0" destOrd="0" presId="urn:microsoft.com/office/officeart/2008/layout/LinedList"/>
    <dgm:cxn modelId="{9758D620-E363-4202-9832-5AF4635ECD7F}" type="presParOf" srcId="{A4CC1353-5D92-43B4-881A-F52EC48E618C}" destId="{FC0408CE-811C-4A7E-933A-75F6B7F6BA39}" srcOrd="1" destOrd="0" presId="urn:microsoft.com/office/officeart/2008/layout/LinedList"/>
    <dgm:cxn modelId="{61F76F47-E7A1-4D84-99F9-006DB185FA5B}" type="presParOf" srcId="{FC0408CE-811C-4A7E-933A-75F6B7F6BA39}" destId="{877944F7-D4A4-472F-8F2D-975D01A324D6}" srcOrd="0" destOrd="0" presId="urn:microsoft.com/office/officeart/2008/layout/LinedList"/>
    <dgm:cxn modelId="{B1DB0D9A-5A4D-4D43-8A58-D7188AB26586}" type="presParOf" srcId="{FC0408CE-811C-4A7E-933A-75F6B7F6BA39}" destId="{2E53CBFE-0C10-4B9E-BBA6-027EC5AE7F44}" srcOrd="1" destOrd="0" presId="urn:microsoft.com/office/officeart/2008/layout/LinedList"/>
    <dgm:cxn modelId="{C4A17E9D-0C90-4352-B2BF-F4B9CFB930FC}" type="presParOf" srcId="{FC0408CE-811C-4A7E-933A-75F6B7F6BA39}" destId="{91804A1B-9E48-4986-A156-F4F9DA483B9E}" srcOrd="2" destOrd="0" presId="urn:microsoft.com/office/officeart/2008/layout/LinedList"/>
    <dgm:cxn modelId="{97D2F296-103E-4346-A373-2128B256463C}" type="presParOf" srcId="{A4CC1353-5D92-43B4-881A-F52EC48E618C}" destId="{387EB5F8-2F93-43CD-AAC9-40B42E641B41}" srcOrd="2" destOrd="0" presId="urn:microsoft.com/office/officeart/2008/layout/LinedList"/>
    <dgm:cxn modelId="{759698B8-C919-4F99-AE58-8D1D0CF2CC26}" type="presParOf" srcId="{A4CC1353-5D92-43B4-881A-F52EC48E618C}" destId="{37F39E58-166B-4971-9373-4671DA7C68B7}" srcOrd="3" destOrd="0" presId="urn:microsoft.com/office/officeart/2008/layout/LinedList"/>
    <dgm:cxn modelId="{7581FA0D-8077-456E-B581-1CD9CFFD9B33}" type="presParOf" srcId="{1A0223D8-1018-44C5-AD4E-583E4DBD6064}" destId="{4A608BD4-58C2-4EF6-9BDC-C51E860D2B28}" srcOrd="4" destOrd="0" presId="urn:microsoft.com/office/officeart/2008/layout/LinedList"/>
    <dgm:cxn modelId="{11393C0A-C614-4EA7-BEDE-1A691BDEC474}" type="presParOf" srcId="{1A0223D8-1018-44C5-AD4E-583E4DBD6064}" destId="{2313AE21-B28B-4373-8C28-A71E95AA1504}" srcOrd="5" destOrd="0" presId="urn:microsoft.com/office/officeart/2008/layout/LinedList"/>
    <dgm:cxn modelId="{562FD0B4-A2CE-4C28-A294-16BD01BE6F43}" type="presParOf" srcId="{2313AE21-B28B-4373-8C28-A71E95AA1504}" destId="{24D417E0-0902-4F3D-8E92-5558A3A7AC1F}" srcOrd="0" destOrd="0" presId="urn:microsoft.com/office/officeart/2008/layout/LinedList"/>
    <dgm:cxn modelId="{A4D2B3A9-A824-44F6-B4D0-258223DBA677}" type="presParOf" srcId="{2313AE21-B28B-4373-8C28-A71E95AA1504}" destId="{612EEAD2-DBA5-4526-8F41-5772599A7664}" srcOrd="1" destOrd="0" presId="urn:microsoft.com/office/officeart/2008/layout/LinedList"/>
    <dgm:cxn modelId="{013633A9-7110-44F7-8467-9C6C1CED116D}" type="presParOf" srcId="{612EEAD2-DBA5-4526-8F41-5772599A7664}" destId="{78B70CD7-6F1A-49BD-8BD9-68977095732E}" srcOrd="0" destOrd="0" presId="urn:microsoft.com/office/officeart/2008/layout/LinedList"/>
    <dgm:cxn modelId="{DDF3B95C-9373-47E6-AC77-AE304A581AE6}" type="presParOf" srcId="{612EEAD2-DBA5-4526-8F41-5772599A7664}" destId="{68396CD8-496C-4355-830A-305C5C25F57A}" srcOrd="1" destOrd="0" presId="urn:microsoft.com/office/officeart/2008/layout/LinedList"/>
    <dgm:cxn modelId="{D6BD0FE0-5C90-4D99-A55F-A65CBBF6440E}" type="presParOf" srcId="{68396CD8-496C-4355-830A-305C5C25F57A}" destId="{C91D70A2-7B35-4E53-BDE0-8EBB12791FA1}" srcOrd="0" destOrd="0" presId="urn:microsoft.com/office/officeart/2008/layout/LinedList"/>
    <dgm:cxn modelId="{0A195E07-5527-4DD7-9094-EB73AA5EBFE4}" type="presParOf" srcId="{68396CD8-496C-4355-830A-305C5C25F57A}" destId="{A16CC64E-604E-47C2-8961-69F47C567A2C}" srcOrd="1" destOrd="0" presId="urn:microsoft.com/office/officeart/2008/layout/LinedList"/>
    <dgm:cxn modelId="{3686609D-3A23-48DE-A109-F166EE3089C8}" type="presParOf" srcId="{68396CD8-496C-4355-830A-305C5C25F57A}" destId="{AF81DF2B-B143-4710-9DB7-B26101994E68}" srcOrd="2" destOrd="0" presId="urn:microsoft.com/office/officeart/2008/layout/LinedList"/>
    <dgm:cxn modelId="{455AC0C1-1D0A-4D09-A547-22D8BE9CF26F}" type="presParOf" srcId="{612EEAD2-DBA5-4526-8F41-5772599A7664}" destId="{5E6BB5AD-9172-4849-BB35-0679B7C79756}" srcOrd="2" destOrd="0" presId="urn:microsoft.com/office/officeart/2008/layout/LinedList"/>
    <dgm:cxn modelId="{7F9E0057-B8A1-4DAD-81DB-CD4D80C5F01F}" type="presParOf" srcId="{612EEAD2-DBA5-4526-8F41-5772599A7664}" destId="{B3CA93A0-8826-4988-ADE8-247D1B2DCEFE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A25C4F-02D1-41AB-AEFE-18F8C070AE6D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791D2CB-6D5A-4227-AD35-D916DC3FA9CE}">
      <dgm:prSet/>
      <dgm:spPr/>
      <dgm:t>
        <a:bodyPr/>
        <a:lstStyle/>
        <a:p>
          <a:r>
            <a:rPr lang="nl-NL" b="1"/>
            <a:t>Persoonlijk leiderschap </a:t>
          </a:r>
          <a:br>
            <a:rPr lang="nl-NL" b="1"/>
          </a:br>
          <a:r>
            <a:rPr lang="nl-NL"/>
            <a:t>	</a:t>
          </a:r>
          <a:endParaRPr lang="en-US"/>
        </a:p>
      </dgm:t>
    </dgm:pt>
    <dgm:pt modelId="{DF8033AC-2EE4-4723-BE8C-E7BBB39D2C02}" type="parTrans" cxnId="{FE3BD61B-503D-4909-856A-C6A252A65CB0}">
      <dgm:prSet/>
      <dgm:spPr/>
      <dgm:t>
        <a:bodyPr/>
        <a:lstStyle/>
        <a:p>
          <a:endParaRPr lang="en-US"/>
        </a:p>
      </dgm:t>
    </dgm:pt>
    <dgm:pt modelId="{802448EC-9ACD-4671-96B9-08BFB929C9DA}" type="sibTrans" cxnId="{FE3BD61B-503D-4909-856A-C6A252A65CB0}">
      <dgm:prSet/>
      <dgm:spPr/>
      <dgm:t>
        <a:bodyPr/>
        <a:lstStyle/>
        <a:p>
          <a:endParaRPr lang="en-US"/>
        </a:p>
      </dgm:t>
    </dgm:pt>
    <dgm:pt modelId="{0DCAD94D-4BF7-4A5A-8CF2-4FF6371C1031}">
      <dgm:prSet/>
      <dgm:spPr/>
      <dgm:t>
        <a:bodyPr/>
        <a:lstStyle/>
        <a:p>
          <a:r>
            <a:rPr lang="nl-NL" b="1"/>
            <a:t>Persoonlijke effectiviteit. </a:t>
          </a:r>
          <a:br>
            <a:rPr lang="nl-NL"/>
          </a:br>
          <a:r>
            <a:rPr lang="nl-NL"/>
            <a:t>	</a:t>
          </a:r>
          <a:br>
            <a:rPr lang="nl-NL" i="1"/>
          </a:br>
          <a:endParaRPr lang="en-US"/>
        </a:p>
      </dgm:t>
    </dgm:pt>
    <dgm:pt modelId="{648211A7-0892-4951-BEE4-25FD39658714}" type="parTrans" cxnId="{8A40C0A3-9092-42E5-A7D7-4F002948D6B5}">
      <dgm:prSet/>
      <dgm:spPr/>
      <dgm:t>
        <a:bodyPr/>
        <a:lstStyle/>
        <a:p>
          <a:endParaRPr lang="en-US"/>
        </a:p>
      </dgm:t>
    </dgm:pt>
    <dgm:pt modelId="{056D3DDE-D7C5-4C3A-B200-4AB60A621C2D}" type="sibTrans" cxnId="{8A40C0A3-9092-42E5-A7D7-4F002948D6B5}">
      <dgm:prSet/>
      <dgm:spPr/>
      <dgm:t>
        <a:bodyPr/>
        <a:lstStyle/>
        <a:p>
          <a:endParaRPr lang="en-US"/>
        </a:p>
      </dgm:t>
    </dgm:pt>
    <dgm:pt modelId="{2B49512C-B6B8-4166-B5C9-F88059606D5B}" type="pres">
      <dgm:prSet presAssocID="{DEA25C4F-02D1-41AB-AEFE-18F8C070AE6D}" presName="cycle" presStyleCnt="0">
        <dgm:presLayoutVars>
          <dgm:dir/>
          <dgm:resizeHandles val="exact"/>
        </dgm:presLayoutVars>
      </dgm:prSet>
      <dgm:spPr/>
    </dgm:pt>
    <dgm:pt modelId="{8436CFE3-C67C-4256-A665-475B17B5EBCC}" type="pres">
      <dgm:prSet presAssocID="{A791D2CB-6D5A-4227-AD35-D916DC3FA9CE}" presName="node" presStyleLbl="node1" presStyleIdx="0" presStyleCnt="2">
        <dgm:presLayoutVars>
          <dgm:bulletEnabled val="1"/>
        </dgm:presLayoutVars>
      </dgm:prSet>
      <dgm:spPr/>
    </dgm:pt>
    <dgm:pt modelId="{2F57B72B-6235-41AE-9360-85B1A9059F7A}" type="pres">
      <dgm:prSet presAssocID="{A791D2CB-6D5A-4227-AD35-D916DC3FA9CE}" presName="spNode" presStyleCnt="0"/>
      <dgm:spPr/>
    </dgm:pt>
    <dgm:pt modelId="{98B333D9-B5B9-428C-A278-18C1FE5D76F5}" type="pres">
      <dgm:prSet presAssocID="{802448EC-9ACD-4671-96B9-08BFB929C9DA}" presName="sibTrans" presStyleLbl="sibTrans1D1" presStyleIdx="0" presStyleCnt="2"/>
      <dgm:spPr/>
    </dgm:pt>
    <dgm:pt modelId="{56CC1BB4-68C2-40C1-9CA7-2389B88556DC}" type="pres">
      <dgm:prSet presAssocID="{0DCAD94D-4BF7-4A5A-8CF2-4FF6371C1031}" presName="node" presStyleLbl="node1" presStyleIdx="1" presStyleCnt="2">
        <dgm:presLayoutVars>
          <dgm:bulletEnabled val="1"/>
        </dgm:presLayoutVars>
      </dgm:prSet>
      <dgm:spPr/>
    </dgm:pt>
    <dgm:pt modelId="{95EA76B1-88D3-4265-8EED-E5569C6645CC}" type="pres">
      <dgm:prSet presAssocID="{0DCAD94D-4BF7-4A5A-8CF2-4FF6371C1031}" presName="spNode" presStyleCnt="0"/>
      <dgm:spPr/>
    </dgm:pt>
    <dgm:pt modelId="{015B635B-5125-4729-9788-07606F55E97A}" type="pres">
      <dgm:prSet presAssocID="{056D3DDE-D7C5-4C3A-B200-4AB60A621C2D}" presName="sibTrans" presStyleLbl="sibTrans1D1" presStyleIdx="1" presStyleCnt="2"/>
      <dgm:spPr/>
    </dgm:pt>
  </dgm:ptLst>
  <dgm:cxnLst>
    <dgm:cxn modelId="{FE3BD61B-503D-4909-856A-C6A252A65CB0}" srcId="{DEA25C4F-02D1-41AB-AEFE-18F8C070AE6D}" destId="{A791D2CB-6D5A-4227-AD35-D916DC3FA9CE}" srcOrd="0" destOrd="0" parTransId="{DF8033AC-2EE4-4723-BE8C-E7BBB39D2C02}" sibTransId="{802448EC-9ACD-4671-96B9-08BFB929C9DA}"/>
    <dgm:cxn modelId="{2C451064-DD3F-4403-8EC1-FA8A23522A89}" type="presOf" srcId="{056D3DDE-D7C5-4C3A-B200-4AB60A621C2D}" destId="{015B635B-5125-4729-9788-07606F55E97A}" srcOrd="0" destOrd="0" presId="urn:microsoft.com/office/officeart/2005/8/layout/cycle6"/>
    <dgm:cxn modelId="{587E719B-22FC-41F6-8994-D4CBE6679C3C}" type="presOf" srcId="{A791D2CB-6D5A-4227-AD35-D916DC3FA9CE}" destId="{8436CFE3-C67C-4256-A665-475B17B5EBCC}" srcOrd="0" destOrd="0" presId="urn:microsoft.com/office/officeart/2005/8/layout/cycle6"/>
    <dgm:cxn modelId="{8A40C0A3-9092-42E5-A7D7-4F002948D6B5}" srcId="{DEA25C4F-02D1-41AB-AEFE-18F8C070AE6D}" destId="{0DCAD94D-4BF7-4A5A-8CF2-4FF6371C1031}" srcOrd="1" destOrd="0" parTransId="{648211A7-0892-4951-BEE4-25FD39658714}" sibTransId="{056D3DDE-D7C5-4C3A-B200-4AB60A621C2D}"/>
    <dgm:cxn modelId="{0CCA50AA-F110-493D-B334-F2C704638F38}" type="presOf" srcId="{DEA25C4F-02D1-41AB-AEFE-18F8C070AE6D}" destId="{2B49512C-B6B8-4166-B5C9-F88059606D5B}" srcOrd="0" destOrd="0" presId="urn:microsoft.com/office/officeart/2005/8/layout/cycle6"/>
    <dgm:cxn modelId="{8993BEDB-BCDD-4BD9-921D-1EA6E4A25FF6}" type="presOf" srcId="{802448EC-9ACD-4671-96B9-08BFB929C9DA}" destId="{98B333D9-B5B9-428C-A278-18C1FE5D76F5}" srcOrd="0" destOrd="0" presId="urn:microsoft.com/office/officeart/2005/8/layout/cycle6"/>
    <dgm:cxn modelId="{CCB764E3-B264-4370-8DFE-5609D3190E83}" type="presOf" srcId="{0DCAD94D-4BF7-4A5A-8CF2-4FF6371C1031}" destId="{56CC1BB4-68C2-40C1-9CA7-2389B88556DC}" srcOrd="0" destOrd="0" presId="urn:microsoft.com/office/officeart/2005/8/layout/cycle6"/>
    <dgm:cxn modelId="{0B272724-D5B1-4A03-B026-93FDA31D8608}" type="presParOf" srcId="{2B49512C-B6B8-4166-B5C9-F88059606D5B}" destId="{8436CFE3-C67C-4256-A665-475B17B5EBCC}" srcOrd="0" destOrd="0" presId="urn:microsoft.com/office/officeart/2005/8/layout/cycle6"/>
    <dgm:cxn modelId="{1CAC7A18-316A-4E8B-94C1-196E50D27BA3}" type="presParOf" srcId="{2B49512C-B6B8-4166-B5C9-F88059606D5B}" destId="{2F57B72B-6235-41AE-9360-85B1A9059F7A}" srcOrd="1" destOrd="0" presId="urn:microsoft.com/office/officeart/2005/8/layout/cycle6"/>
    <dgm:cxn modelId="{C60EB8E9-5484-426C-85C5-70A22934E166}" type="presParOf" srcId="{2B49512C-B6B8-4166-B5C9-F88059606D5B}" destId="{98B333D9-B5B9-428C-A278-18C1FE5D76F5}" srcOrd="2" destOrd="0" presId="urn:microsoft.com/office/officeart/2005/8/layout/cycle6"/>
    <dgm:cxn modelId="{599DC826-C0B1-4A5A-B43F-D4224AB5A0D6}" type="presParOf" srcId="{2B49512C-B6B8-4166-B5C9-F88059606D5B}" destId="{56CC1BB4-68C2-40C1-9CA7-2389B88556DC}" srcOrd="3" destOrd="0" presId="urn:microsoft.com/office/officeart/2005/8/layout/cycle6"/>
    <dgm:cxn modelId="{0AB0F443-E988-4664-B378-D2F683B0CCD1}" type="presParOf" srcId="{2B49512C-B6B8-4166-B5C9-F88059606D5B}" destId="{95EA76B1-88D3-4265-8EED-E5569C6645CC}" srcOrd="4" destOrd="0" presId="urn:microsoft.com/office/officeart/2005/8/layout/cycle6"/>
    <dgm:cxn modelId="{AEB1946D-D825-44D0-BA1D-83A7710FA8C7}" type="presParOf" srcId="{2B49512C-B6B8-4166-B5C9-F88059606D5B}" destId="{015B635B-5125-4729-9788-07606F55E97A}" srcOrd="5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A1A80A5-29C0-477D-BC72-3F39F910EC39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F620E270-58EB-41C3-B66B-A391AEF5EBF3}">
      <dgm:prSet phldrT="[Tekst]"/>
      <dgm:spPr/>
      <dgm:t>
        <a:bodyPr/>
        <a:lstStyle/>
        <a:p>
          <a:r>
            <a:rPr lang="nl-NL" b="1" dirty="0"/>
            <a:t>Rol</a:t>
          </a:r>
        </a:p>
      </dgm:t>
    </dgm:pt>
    <dgm:pt modelId="{4B26FA5C-91B5-4FB3-9788-36C1411F5F6D}" type="parTrans" cxnId="{C72E051F-78B0-4E1C-8B2E-10CEA87F45E2}">
      <dgm:prSet/>
      <dgm:spPr/>
      <dgm:t>
        <a:bodyPr/>
        <a:lstStyle/>
        <a:p>
          <a:endParaRPr lang="nl-NL"/>
        </a:p>
      </dgm:t>
    </dgm:pt>
    <dgm:pt modelId="{F3ED7D1F-9F94-48E0-997F-1C6CDE8EC0F9}" type="sibTrans" cxnId="{C72E051F-78B0-4E1C-8B2E-10CEA87F45E2}">
      <dgm:prSet/>
      <dgm:spPr/>
      <dgm:t>
        <a:bodyPr/>
        <a:lstStyle/>
        <a:p>
          <a:endParaRPr lang="nl-NL"/>
        </a:p>
      </dgm:t>
    </dgm:pt>
    <dgm:pt modelId="{E06A013A-66E5-4D6C-8D40-66976E3F12CB}">
      <dgm:prSet phldrT="[Tekst]"/>
      <dgm:spPr/>
      <dgm:t>
        <a:bodyPr/>
        <a:lstStyle/>
        <a:p>
          <a:r>
            <a:rPr lang="nl-NL" b="1" dirty="0"/>
            <a:t>Proces teams</a:t>
          </a:r>
        </a:p>
      </dgm:t>
    </dgm:pt>
    <dgm:pt modelId="{9B4F06AF-FB86-4491-B87E-7870FAC8805E}" type="parTrans" cxnId="{56FB726D-D4C7-4891-A7D8-06A8852D597F}">
      <dgm:prSet/>
      <dgm:spPr/>
      <dgm:t>
        <a:bodyPr/>
        <a:lstStyle/>
        <a:p>
          <a:endParaRPr lang="nl-NL"/>
        </a:p>
      </dgm:t>
    </dgm:pt>
    <dgm:pt modelId="{E63DF8A2-3A3C-4D5F-A0B6-3E5F6739071E}" type="sibTrans" cxnId="{56FB726D-D4C7-4891-A7D8-06A8852D597F}">
      <dgm:prSet/>
      <dgm:spPr/>
      <dgm:t>
        <a:bodyPr/>
        <a:lstStyle/>
        <a:p>
          <a:endParaRPr lang="nl-NL"/>
        </a:p>
      </dgm:t>
    </dgm:pt>
    <dgm:pt modelId="{05267411-8EE4-48A2-8205-E30222CD658D}">
      <dgm:prSet phldrT="[Tekst]"/>
      <dgm:spPr/>
      <dgm:t>
        <a:bodyPr/>
        <a:lstStyle/>
        <a:p>
          <a:r>
            <a:rPr lang="nl-NL" b="1" dirty="0"/>
            <a:t>Bewust</a:t>
          </a:r>
        </a:p>
      </dgm:t>
    </dgm:pt>
    <dgm:pt modelId="{C7617241-8B5F-453F-974B-7EFCCEE2F82E}" type="parTrans" cxnId="{7D49C81D-CE03-47E5-9102-06E301B108BF}">
      <dgm:prSet/>
      <dgm:spPr/>
      <dgm:t>
        <a:bodyPr/>
        <a:lstStyle/>
        <a:p>
          <a:endParaRPr lang="nl-NL"/>
        </a:p>
      </dgm:t>
    </dgm:pt>
    <dgm:pt modelId="{38A5386C-D5A3-43BB-933D-C3D318B9A148}" type="sibTrans" cxnId="{7D49C81D-CE03-47E5-9102-06E301B108BF}">
      <dgm:prSet/>
      <dgm:spPr/>
      <dgm:t>
        <a:bodyPr/>
        <a:lstStyle/>
        <a:p>
          <a:endParaRPr lang="nl-NL"/>
        </a:p>
      </dgm:t>
    </dgm:pt>
    <dgm:pt modelId="{D7F83981-2328-4A4B-83E7-E3E15260C8E8}" type="pres">
      <dgm:prSet presAssocID="{AA1A80A5-29C0-477D-BC72-3F39F910EC39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6B54130C-0417-46F3-81DE-577257A3F72D}" type="pres">
      <dgm:prSet presAssocID="{F620E270-58EB-41C3-B66B-A391AEF5EBF3}" presName="Accent1" presStyleCnt="0"/>
      <dgm:spPr/>
    </dgm:pt>
    <dgm:pt modelId="{95A2E831-E788-4AE5-B4F1-0D7116017624}" type="pres">
      <dgm:prSet presAssocID="{F620E270-58EB-41C3-B66B-A391AEF5EBF3}" presName="Accent" presStyleLbl="node1" presStyleIdx="0" presStyleCnt="3"/>
      <dgm:spPr/>
    </dgm:pt>
    <dgm:pt modelId="{E2CDE2F7-3B15-4795-BD7B-CF4A77673185}" type="pres">
      <dgm:prSet presAssocID="{F620E270-58EB-41C3-B66B-A391AEF5EBF3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8CCCBE64-D346-492B-A3FA-3AA67F589F71}" type="pres">
      <dgm:prSet presAssocID="{E06A013A-66E5-4D6C-8D40-66976E3F12CB}" presName="Accent2" presStyleCnt="0"/>
      <dgm:spPr/>
    </dgm:pt>
    <dgm:pt modelId="{9C9066B7-6C3E-47AF-BA2E-2B26855F0A17}" type="pres">
      <dgm:prSet presAssocID="{E06A013A-66E5-4D6C-8D40-66976E3F12CB}" presName="Accent" presStyleLbl="node1" presStyleIdx="1" presStyleCnt="3"/>
      <dgm:spPr/>
    </dgm:pt>
    <dgm:pt modelId="{E722A2CD-A5DD-4C75-81B6-09C8B2F618BD}" type="pres">
      <dgm:prSet presAssocID="{E06A013A-66E5-4D6C-8D40-66976E3F12CB}" presName="Parent2" presStyleLbl="revTx" presStyleIdx="1" presStyleCnt="3" custFlipHor="1" custScaleX="70661">
        <dgm:presLayoutVars>
          <dgm:chMax val="1"/>
          <dgm:chPref val="1"/>
          <dgm:bulletEnabled val="1"/>
        </dgm:presLayoutVars>
      </dgm:prSet>
      <dgm:spPr/>
    </dgm:pt>
    <dgm:pt modelId="{4828BD46-9478-46DA-A99A-1C969771C005}" type="pres">
      <dgm:prSet presAssocID="{05267411-8EE4-48A2-8205-E30222CD658D}" presName="Accent3" presStyleCnt="0"/>
      <dgm:spPr/>
    </dgm:pt>
    <dgm:pt modelId="{3A8EC00E-C989-40EE-9480-8B6F8CC13FEC}" type="pres">
      <dgm:prSet presAssocID="{05267411-8EE4-48A2-8205-E30222CD658D}" presName="Accent" presStyleLbl="node1" presStyleIdx="2" presStyleCnt="3"/>
      <dgm:spPr/>
    </dgm:pt>
    <dgm:pt modelId="{5B7A5D34-0E3A-4FD6-BF49-48E04AA4F849}" type="pres">
      <dgm:prSet presAssocID="{05267411-8EE4-48A2-8205-E30222CD658D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9A2AB21B-0EB5-43D5-B942-EA264D3F22B6}" type="presOf" srcId="{05267411-8EE4-48A2-8205-E30222CD658D}" destId="{5B7A5D34-0E3A-4FD6-BF49-48E04AA4F849}" srcOrd="0" destOrd="0" presId="urn:microsoft.com/office/officeart/2009/layout/CircleArrowProcess"/>
    <dgm:cxn modelId="{7D49C81D-CE03-47E5-9102-06E301B108BF}" srcId="{AA1A80A5-29C0-477D-BC72-3F39F910EC39}" destId="{05267411-8EE4-48A2-8205-E30222CD658D}" srcOrd="2" destOrd="0" parTransId="{C7617241-8B5F-453F-974B-7EFCCEE2F82E}" sibTransId="{38A5386C-D5A3-43BB-933D-C3D318B9A148}"/>
    <dgm:cxn modelId="{BFC0201E-53B3-405B-AD96-7FDDA46E5740}" type="presOf" srcId="{E06A013A-66E5-4D6C-8D40-66976E3F12CB}" destId="{E722A2CD-A5DD-4C75-81B6-09C8B2F618BD}" srcOrd="0" destOrd="0" presId="urn:microsoft.com/office/officeart/2009/layout/CircleArrowProcess"/>
    <dgm:cxn modelId="{C72E051F-78B0-4E1C-8B2E-10CEA87F45E2}" srcId="{AA1A80A5-29C0-477D-BC72-3F39F910EC39}" destId="{F620E270-58EB-41C3-B66B-A391AEF5EBF3}" srcOrd="0" destOrd="0" parTransId="{4B26FA5C-91B5-4FB3-9788-36C1411F5F6D}" sibTransId="{F3ED7D1F-9F94-48E0-997F-1C6CDE8EC0F9}"/>
    <dgm:cxn modelId="{2311262B-C990-46A8-9825-3358654DF97A}" type="presOf" srcId="{F620E270-58EB-41C3-B66B-A391AEF5EBF3}" destId="{E2CDE2F7-3B15-4795-BD7B-CF4A77673185}" srcOrd="0" destOrd="0" presId="urn:microsoft.com/office/officeart/2009/layout/CircleArrowProcess"/>
    <dgm:cxn modelId="{56FB726D-D4C7-4891-A7D8-06A8852D597F}" srcId="{AA1A80A5-29C0-477D-BC72-3F39F910EC39}" destId="{E06A013A-66E5-4D6C-8D40-66976E3F12CB}" srcOrd="1" destOrd="0" parTransId="{9B4F06AF-FB86-4491-B87E-7870FAC8805E}" sibTransId="{E63DF8A2-3A3C-4D5F-A0B6-3E5F6739071E}"/>
    <dgm:cxn modelId="{016067E3-1391-460F-AAF9-6CA767DC98CC}" type="presOf" srcId="{AA1A80A5-29C0-477D-BC72-3F39F910EC39}" destId="{D7F83981-2328-4A4B-83E7-E3E15260C8E8}" srcOrd="0" destOrd="0" presId="urn:microsoft.com/office/officeart/2009/layout/CircleArrowProcess"/>
    <dgm:cxn modelId="{C67C3C57-0A6C-4EEC-BFA4-9E72DEE5A826}" type="presParOf" srcId="{D7F83981-2328-4A4B-83E7-E3E15260C8E8}" destId="{6B54130C-0417-46F3-81DE-577257A3F72D}" srcOrd="0" destOrd="0" presId="urn:microsoft.com/office/officeart/2009/layout/CircleArrowProcess"/>
    <dgm:cxn modelId="{8E5FE011-E22D-4A64-AA2F-AC42F2431C42}" type="presParOf" srcId="{6B54130C-0417-46F3-81DE-577257A3F72D}" destId="{95A2E831-E788-4AE5-B4F1-0D7116017624}" srcOrd="0" destOrd="0" presId="urn:microsoft.com/office/officeart/2009/layout/CircleArrowProcess"/>
    <dgm:cxn modelId="{505DA5BE-EB58-485A-97DA-CC8EE9DB46C5}" type="presParOf" srcId="{D7F83981-2328-4A4B-83E7-E3E15260C8E8}" destId="{E2CDE2F7-3B15-4795-BD7B-CF4A77673185}" srcOrd="1" destOrd="0" presId="urn:microsoft.com/office/officeart/2009/layout/CircleArrowProcess"/>
    <dgm:cxn modelId="{8E10FEEA-87E6-4588-9846-9C5078470E0F}" type="presParOf" srcId="{D7F83981-2328-4A4B-83E7-E3E15260C8E8}" destId="{8CCCBE64-D346-492B-A3FA-3AA67F589F71}" srcOrd="2" destOrd="0" presId="urn:microsoft.com/office/officeart/2009/layout/CircleArrowProcess"/>
    <dgm:cxn modelId="{06373C8C-D979-48AF-883B-64555DAA2D60}" type="presParOf" srcId="{8CCCBE64-D346-492B-A3FA-3AA67F589F71}" destId="{9C9066B7-6C3E-47AF-BA2E-2B26855F0A17}" srcOrd="0" destOrd="0" presId="urn:microsoft.com/office/officeart/2009/layout/CircleArrowProcess"/>
    <dgm:cxn modelId="{0BE4E665-5AB9-4684-BA4C-105FA3E7601E}" type="presParOf" srcId="{D7F83981-2328-4A4B-83E7-E3E15260C8E8}" destId="{E722A2CD-A5DD-4C75-81B6-09C8B2F618BD}" srcOrd="3" destOrd="0" presId="urn:microsoft.com/office/officeart/2009/layout/CircleArrowProcess"/>
    <dgm:cxn modelId="{D2068B33-138E-4EC4-A320-6F24BDC6EE8E}" type="presParOf" srcId="{D7F83981-2328-4A4B-83E7-E3E15260C8E8}" destId="{4828BD46-9478-46DA-A99A-1C969771C005}" srcOrd="4" destOrd="0" presId="urn:microsoft.com/office/officeart/2009/layout/CircleArrowProcess"/>
    <dgm:cxn modelId="{4AFD9DBB-AA75-4BCD-8999-C507E8215FA2}" type="presParOf" srcId="{4828BD46-9478-46DA-A99A-1C969771C005}" destId="{3A8EC00E-C989-40EE-9480-8B6F8CC13FEC}" srcOrd="0" destOrd="0" presId="urn:microsoft.com/office/officeart/2009/layout/CircleArrowProcess"/>
    <dgm:cxn modelId="{8A1A26D1-191F-4DAF-A10F-D4D4D5E5C517}" type="presParOf" srcId="{D7F83981-2328-4A4B-83E7-E3E15260C8E8}" destId="{5B7A5D34-0E3A-4FD6-BF49-48E04AA4F849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2203CC-D066-4284-8857-30897AE14DB4}">
      <dsp:nvSpPr>
        <dsp:cNvPr id="0" name=""/>
        <dsp:cNvSpPr/>
      </dsp:nvSpPr>
      <dsp:spPr>
        <a:xfrm>
          <a:off x="0" y="2048"/>
          <a:ext cx="5628635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1F5F76B-EBB8-43EA-B76B-0BE639B8AF48}">
      <dsp:nvSpPr>
        <dsp:cNvPr id="0" name=""/>
        <dsp:cNvSpPr/>
      </dsp:nvSpPr>
      <dsp:spPr>
        <a:xfrm>
          <a:off x="0" y="2048"/>
          <a:ext cx="1125727" cy="13971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243840" rIns="243840" bIns="243840" numCol="1" spcCol="1270" anchor="t" anchorCtr="0">
          <a:noAutofit/>
        </a:bodyPr>
        <a:lstStyle/>
        <a:p>
          <a:pPr marL="0" lvl="0" indent="0" algn="l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6400" kern="1200"/>
            <a:t>1</a:t>
          </a:r>
          <a:endParaRPr lang="nl-NL" sz="6400" kern="1200" dirty="0"/>
        </a:p>
      </dsp:txBody>
      <dsp:txXfrm>
        <a:off x="0" y="2048"/>
        <a:ext cx="1125727" cy="1397127"/>
      </dsp:txXfrm>
    </dsp:sp>
    <dsp:sp modelId="{4707A0F6-797E-4D38-8745-4FA2EA4016AD}">
      <dsp:nvSpPr>
        <dsp:cNvPr id="0" name=""/>
        <dsp:cNvSpPr/>
      </dsp:nvSpPr>
      <dsp:spPr>
        <a:xfrm>
          <a:off x="1210156" y="65492"/>
          <a:ext cx="4418478" cy="1268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/>
            <a:t>Ontwikkeling Doorlopend LOB-portfolio</a:t>
          </a:r>
          <a:br>
            <a:rPr lang="nl-NL" sz="1800" kern="1200" dirty="0"/>
          </a:br>
          <a:r>
            <a:rPr lang="nl-NL" sz="1800" kern="1200" dirty="0"/>
            <a:t>schooljaar 2020-2021</a:t>
          </a:r>
          <a:br>
            <a:rPr lang="nl-NL" sz="1800" kern="1200" dirty="0"/>
          </a:br>
          <a:endParaRPr lang="nl-NL" sz="1800" kern="1200" dirty="0"/>
        </a:p>
      </dsp:txBody>
      <dsp:txXfrm>
        <a:off x="1210156" y="65492"/>
        <a:ext cx="4418478" cy="1268875"/>
      </dsp:txXfrm>
    </dsp:sp>
    <dsp:sp modelId="{3994C634-7104-4B1E-9DF9-D940E224DDFF}">
      <dsp:nvSpPr>
        <dsp:cNvPr id="0" name=""/>
        <dsp:cNvSpPr/>
      </dsp:nvSpPr>
      <dsp:spPr>
        <a:xfrm>
          <a:off x="1125727" y="1334368"/>
          <a:ext cx="4502908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F63A3B7-27B6-4CD3-90E7-F7990854653A}">
      <dsp:nvSpPr>
        <dsp:cNvPr id="0" name=""/>
        <dsp:cNvSpPr/>
      </dsp:nvSpPr>
      <dsp:spPr>
        <a:xfrm>
          <a:off x="0" y="1399176"/>
          <a:ext cx="5628635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C54165C-800D-4EC8-8FB0-6C1414EC1F3B}">
      <dsp:nvSpPr>
        <dsp:cNvPr id="0" name=""/>
        <dsp:cNvSpPr/>
      </dsp:nvSpPr>
      <dsp:spPr>
        <a:xfrm>
          <a:off x="0" y="1399176"/>
          <a:ext cx="1125727" cy="13971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243840" rIns="243840" bIns="243840" numCol="1" spcCol="1270" anchor="t" anchorCtr="0">
          <a:noAutofit/>
        </a:bodyPr>
        <a:lstStyle/>
        <a:p>
          <a:pPr marL="0" lvl="0" indent="0" algn="l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6400" kern="1200"/>
            <a:t>2</a:t>
          </a:r>
          <a:endParaRPr lang="nl-NL" sz="6400" kern="1200" dirty="0"/>
        </a:p>
      </dsp:txBody>
      <dsp:txXfrm>
        <a:off x="0" y="1399176"/>
        <a:ext cx="1125727" cy="1397127"/>
      </dsp:txXfrm>
    </dsp:sp>
    <dsp:sp modelId="{2E53CBFE-0C10-4B9E-BBA6-027EC5AE7F44}">
      <dsp:nvSpPr>
        <dsp:cNvPr id="0" name=""/>
        <dsp:cNvSpPr/>
      </dsp:nvSpPr>
      <dsp:spPr>
        <a:xfrm>
          <a:off x="1210156" y="1462620"/>
          <a:ext cx="4418478" cy="1268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" sz="1800" kern="1200" dirty="0"/>
            <a:t>Pilot Glansrijk Doorstromen ism Vakcollege Hilligersberg</a:t>
          </a:r>
          <a:br>
            <a:rPr lang="es" sz="1800" kern="1200" dirty="0"/>
          </a:br>
          <a:r>
            <a:rPr lang="es" sz="1800" kern="1200" dirty="0"/>
            <a:t>Schooljaar 2021-2022</a:t>
          </a:r>
          <a:br>
            <a:rPr lang="nl-NL" sz="1800" kern="1200" dirty="0"/>
          </a:br>
          <a:endParaRPr lang="nl-NL" sz="1800" kern="1200" dirty="0"/>
        </a:p>
      </dsp:txBody>
      <dsp:txXfrm>
        <a:off x="1210156" y="1462620"/>
        <a:ext cx="4418478" cy="1268875"/>
      </dsp:txXfrm>
    </dsp:sp>
    <dsp:sp modelId="{387EB5F8-2F93-43CD-AAC9-40B42E641B41}">
      <dsp:nvSpPr>
        <dsp:cNvPr id="0" name=""/>
        <dsp:cNvSpPr/>
      </dsp:nvSpPr>
      <dsp:spPr>
        <a:xfrm>
          <a:off x="1125727" y="2731496"/>
          <a:ext cx="4502908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A608BD4-58C2-4EF6-9BDC-C51E860D2B28}">
      <dsp:nvSpPr>
        <dsp:cNvPr id="0" name=""/>
        <dsp:cNvSpPr/>
      </dsp:nvSpPr>
      <dsp:spPr>
        <a:xfrm>
          <a:off x="0" y="2796304"/>
          <a:ext cx="5628635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4D417E0-0902-4F3D-8E92-5558A3A7AC1F}">
      <dsp:nvSpPr>
        <dsp:cNvPr id="0" name=""/>
        <dsp:cNvSpPr/>
      </dsp:nvSpPr>
      <dsp:spPr>
        <a:xfrm>
          <a:off x="0" y="2796304"/>
          <a:ext cx="1125727" cy="13971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243840" rIns="243840" bIns="243840" numCol="1" spcCol="1270" anchor="t" anchorCtr="0">
          <a:noAutofit/>
        </a:bodyPr>
        <a:lstStyle/>
        <a:p>
          <a:pPr marL="0" lvl="0" indent="0" algn="l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6400" kern="1200"/>
            <a:t>3</a:t>
          </a:r>
          <a:endParaRPr lang="nl-NL" sz="6400" kern="1200" dirty="0"/>
        </a:p>
      </dsp:txBody>
      <dsp:txXfrm>
        <a:off x="0" y="2796304"/>
        <a:ext cx="1125727" cy="1397127"/>
      </dsp:txXfrm>
    </dsp:sp>
    <dsp:sp modelId="{A16CC64E-604E-47C2-8961-69F47C567A2C}">
      <dsp:nvSpPr>
        <dsp:cNvPr id="0" name=""/>
        <dsp:cNvSpPr/>
      </dsp:nvSpPr>
      <dsp:spPr>
        <a:xfrm>
          <a:off x="1210156" y="2859748"/>
          <a:ext cx="4418478" cy="1268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/>
            <a:t>Pilot 2 VCH </a:t>
          </a:r>
          <a:br>
            <a:rPr lang="es" sz="1800" kern="1200"/>
          </a:br>
          <a:r>
            <a:rPr lang="es" sz="1800" kern="1200"/>
            <a:t>Schooljaar 2022 - 2023</a:t>
          </a:r>
          <a:br>
            <a:rPr lang="nl-NL" sz="1800" kern="1200"/>
          </a:br>
          <a:endParaRPr lang="nl-NL" sz="1800" kern="1200"/>
        </a:p>
      </dsp:txBody>
      <dsp:txXfrm>
        <a:off x="1210156" y="2859748"/>
        <a:ext cx="4418478" cy="1268875"/>
      </dsp:txXfrm>
    </dsp:sp>
    <dsp:sp modelId="{5E6BB5AD-9172-4849-BB35-0679B7C79756}">
      <dsp:nvSpPr>
        <dsp:cNvPr id="0" name=""/>
        <dsp:cNvSpPr/>
      </dsp:nvSpPr>
      <dsp:spPr>
        <a:xfrm>
          <a:off x="1125727" y="4128624"/>
          <a:ext cx="4502908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36CFE3-C67C-4256-A665-475B17B5EBCC}">
      <dsp:nvSpPr>
        <dsp:cNvPr id="0" name=""/>
        <dsp:cNvSpPr/>
      </dsp:nvSpPr>
      <dsp:spPr>
        <a:xfrm>
          <a:off x="599" y="1235123"/>
          <a:ext cx="2339582" cy="15207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b="1" kern="1200"/>
            <a:t>Persoonlijk leiderschap </a:t>
          </a:r>
          <a:br>
            <a:rPr lang="nl-NL" sz="2100" b="1" kern="1200"/>
          </a:br>
          <a:r>
            <a:rPr lang="nl-NL" sz="2100" kern="1200"/>
            <a:t>	</a:t>
          </a:r>
          <a:endParaRPr lang="en-US" sz="2100" kern="1200"/>
        </a:p>
      </dsp:txBody>
      <dsp:txXfrm>
        <a:off x="74835" y="1309359"/>
        <a:ext cx="2191110" cy="1372256"/>
      </dsp:txXfrm>
    </dsp:sp>
    <dsp:sp modelId="{98B333D9-B5B9-428C-A278-18C1FE5D76F5}">
      <dsp:nvSpPr>
        <dsp:cNvPr id="0" name=""/>
        <dsp:cNvSpPr/>
      </dsp:nvSpPr>
      <dsp:spPr>
        <a:xfrm>
          <a:off x="1170391" y="703666"/>
          <a:ext cx="2583642" cy="2583642"/>
        </a:xfrm>
        <a:custGeom>
          <a:avLst/>
          <a:gdLst/>
          <a:ahLst/>
          <a:cxnLst/>
          <a:rect l="0" t="0" r="0" b="0"/>
          <a:pathLst>
            <a:path>
              <a:moveTo>
                <a:pt x="259910" y="514671"/>
              </a:moveTo>
              <a:arcTo wR="1291821" hR="1291821" stAng="13019041" swAng="6361918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CC1BB4-68C2-40C1-9CA7-2389B88556DC}">
      <dsp:nvSpPr>
        <dsp:cNvPr id="0" name=""/>
        <dsp:cNvSpPr/>
      </dsp:nvSpPr>
      <dsp:spPr>
        <a:xfrm>
          <a:off x="2584242" y="1235123"/>
          <a:ext cx="2339582" cy="15207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b="1" kern="1200"/>
            <a:t>Persoonlijke effectiviteit. </a:t>
          </a:r>
          <a:br>
            <a:rPr lang="nl-NL" sz="2100" kern="1200"/>
          </a:br>
          <a:r>
            <a:rPr lang="nl-NL" sz="2100" kern="1200"/>
            <a:t>	</a:t>
          </a:r>
          <a:br>
            <a:rPr lang="nl-NL" sz="2100" i="1" kern="1200"/>
          </a:br>
          <a:endParaRPr lang="en-US" sz="2100" kern="1200"/>
        </a:p>
      </dsp:txBody>
      <dsp:txXfrm>
        <a:off x="2658478" y="1309359"/>
        <a:ext cx="2191110" cy="1372256"/>
      </dsp:txXfrm>
    </dsp:sp>
    <dsp:sp modelId="{015B635B-5125-4729-9788-07606F55E97A}">
      <dsp:nvSpPr>
        <dsp:cNvPr id="0" name=""/>
        <dsp:cNvSpPr/>
      </dsp:nvSpPr>
      <dsp:spPr>
        <a:xfrm>
          <a:off x="1170391" y="703666"/>
          <a:ext cx="2583642" cy="2583642"/>
        </a:xfrm>
        <a:custGeom>
          <a:avLst/>
          <a:gdLst/>
          <a:ahLst/>
          <a:cxnLst/>
          <a:rect l="0" t="0" r="0" b="0"/>
          <a:pathLst>
            <a:path>
              <a:moveTo>
                <a:pt x="2323732" y="2068971"/>
              </a:moveTo>
              <a:arcTo wR="1291821" hR="1291821" stAng="2219041" swAng="6361918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A2E831-E788-4AE5-B4F1-0D7116017624}">
      <dsp:nvSpPr>
        <dsp:cNvPr id="0" name=""/>
        <dsp:cNvSpPr/>
      </dsp:nvSpPr>
      <dsp:spPr>
        <a:xfrm>
          <a:off x="1607214" y="0"/>
          <a:ext cx="2468692" cy="2469067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CDE2F7-3B15-4795-BD7B-CF4A77673185}">
      <dsp:nvSpPr>
        <dsp:cNvPr id="0" name=""/>
        <dsp:cNvSpPr/>
      </dsp:nvSpPr>
      <dsp:spPr>
        <a:xfrm>
          <a:off x="2152876" y="891408"/>
          <a:ext cx="1371804" cy="6857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b="1" kern="1200" dirty="0"/>
            <a:t>Rol</a:t>
          </a:r>
        </a:p>
      </dsp:txBody>
      <dsp:txXfrm>
        <a:off x="2152876" y="891408"/>
        <a:ext cx="1371804" cy="685738"/>
      </dsp:txXfrm>
    </dsp:sp>
    <dsp:sp modelId="{9C9066B7-6C3E-47AF-BA2E-2B26855F0A17}">
      <dsp:nvSpPr>
        <dsp:cNvPr id="0" name=""/>
        <dsp:cNvSpPr/>
      </dsp:nvSpPr>
      <dsp:spPr>
        <a:xfrm>
          <a:off x="921543" y="1418662"/>
          <a:ext cx="2468692" cy="246906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22A2CD-A5DD-4C75-81B6-09C8B2F618BD}">
      <dsp:nvSpPr>
        <dsp:cNvPr id="0" name=""/>
        <dsp:cNvSpPr/>
      </dsp:nvSpPr>
      <dsp:spPr>
        <a:xfrm flipH="1">
          <a:off x="1671224" y="2318277"/>
          <a:ext cx="969330" cy="6857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b="1" kern="1200" dirty="0"/>
            <a:t>Proces teams</a:t>
          </a:r>
        </a:p>
      </dsp:txBody>
      <dsp:txXfrm>
        <a:off x="1671224" y="2318277"/>
        <a:ext cx="969330" cy="685738"/>
      </dsp:txXfrm>
    </dsp:sp>
    <dsp:sp modelId="{3A8EC00E-C989-40EE-9480-8B6F8CC13FEC}">
      <dsp:nvSpPr>
        <dsp:cNvPr id="0" name=""/>
        <dsp:cNvSpPr/>
      </dsp:nvSpPr>
      <dsp:spPr>
        <a:xfrm>
          <a:off x="1782920" y="3007092"/>
          <a:ext cx="2120989" cy="2121839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7A5D34-0E3A-4FD6-BF49-48E04AA4F849}">
      <dsp:nvSpPr>
        <dsp:cNvPr id="0" name=""/>
        <dsp:cNvSpPr/>
      </dsp:nvSpPr>
      <dsp:spPr>
        <a:xfrm>
          <a:off x="2156121" y="3747197"/>
          <a:ext cx="1371804" cy="6857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b="1" kern="1200" dirty="0"/>
            <a:t>Bewust</a:t>
          </a:r>
        </a:p>
      </dsp:txBody>
      <dsp:txXfrm>
        <a:off x="2156121" y="3747197"/>
        <a:ext cx="1371804" cy="6857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9F140-978E-4742-9100-9EA8ABCAE8F7}" type="datetimeFigureOut">
              <a:rPr lang="nl-NL" smtClean="0"/>
              <a:t>24-5-2023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E8C02-2AAA-4749-A3E9-8A875B98FCD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2067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42054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43337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2832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‹nr.›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590904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90856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99982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62145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487962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806308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5D7A2EA2-44ED-468E-9052-4588941C1257}"/>
              </a:ext>
            </a:extLst>
          </p:cNvPr>
          <p:cNvSpPr/>
          <p:nvPr userDrawn="1"/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43FCFA-EF8D-47FE-BA9A-240EBC3DA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998" y="612000"/>
            <a:ext cx="10965600" cy="1371600"/>
          </a:xfrm>
        </p:spPr>
        <p:txBody>
          <a:bodyPr anchor="b">
            <a:noAutofit/>
          </a:bodyPr>
          <a:lstStyle>
            <a:lvl1pPr algn="l">
              <a:lnSpc>
                <a:spcPts val="5400"/>
              </a:lnSpc>
              <a:defRPr sz="450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832008F-3819-49FB-AE1C-DFE63531E1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1998" y="1983600"/>
            <a:ext cx="10965600" cy="1371600"/>
          </a:xfrm>
        </p:spPr>
        <p:txBody>
          <a:bodyPr>
            <a:noAutofit/>
          </a:bodyPr>
          <a:lstStyle>
            <a:lvl1pPr marL="0" indent="0" algn="l">
              <a:lnSpc>
                <a:spcPts val="5400"/>
              </a:lnSpc>
              <a:buNone/>
              <a:defRPr sz="4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3A788B4B-125D-4233-856D-2D8A4BA1D8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4446000"/>
            <a:ext cx="720057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174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06D5A63F-6F54-46E2-89C7-A23D8F710B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004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943FCFA-EF8D-47FE-BA9A-240EBC3DA098}"/>
              </a:ext>
            </a:extLst>
          </p:cNvPr>
          <p:cNvSpPr>
            <a:spLocks noGrp="1"/>
          </p:cNvSpPr>
          <p:nvPr>
            <p:ph type="ctrTitle"/>
          </p:nvPr>
        </p:nvSpPr>
        <p:spPr bwMode="white">
          <a:xfrm>
            <a:off x="611998" y="612000"/>
            <a:ext cx="10965600" cy="1371600"/>
          </a:xfrm>
        </p:spPr>
        <p:txBody>
          <a:bodyPr anchor="b">
            <a:normAutofit/>
          </a:bodyPr>
          <a:lstStyle>
            <a:lvl1pPr algn="l">
              <a:lnSpc>
                <a:spcPts val="54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832008F-3819-49FB-AE1C-DFE63531E153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white">
          <a:xfrm>
            <a:off x="611998" y="1983600"/>
            <a:ext cx="10965600" cy="1371600"/>
          </a:xfrm>
        </p:spPr>
        <p:txBody>
          <a:bodyPr>
            <a:normAutofit/>
          </a:bodyPr>
          <a:lstStyle>
            <a:lvl1pPr marL="0" indent="0" algn="l">
              <a:lnSpc>
                <a:spcPts val="5400"/>
              </a:lnSpc>
              <a:buNone/>
              <a:defRPr sz="4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99BF4702-E370-4090-BDB7-E7A2DA28840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4446000"/>
            <a:ext cx="720057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06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285334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2FCE36-BCE2-4F97-BC7A-F44BCD681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65D6068-6D66-46E4-AD9A-5CD0F1ABB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2020908"/>
            <a:ext cx="10969198" cy="3564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612BDFA0-16D8-49DE-8382-E1254B4CDC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999" y="1158100"/>
            <a:ext cx="10969199" cy="546100"/>
          </a:xfrm>
        </p:spPr>
        <p:txBody>
          <a:bodyPr>
            <a:normAutofit/>
          </a:bodyPr>
          <a:lstStyle>
            <a:lvl1pPr marL="0" indent="0">
              <a:lnSpc>
                <a:spcPts val="4300"/>
              </a:lnSpc>
              <a:buNone/>
              <a:defRPr sz="3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E8060B82-63D7-4B18-9271-D8268D3BEE0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272861F-96AB-467D-8B25-DC52F51ED1BF}" type="datetime4">
              <a:rPr lang="nl-NL" smtClean="0"/>
              <a:t>24 mei 2023</a:t>
            </a:fld>
            <a:endParaRPr lang="nl-NL" dirty="0"/>
          </a:p>
        </p:txBody>
      </p:sp>
      <p:sp>
        <p:nvSpPr>
          <p:cNvPr id="9" name="Tijdelijke aanduiding voor voettekst 8">
            <a:extLst>
              <a:ext uri="{FF2B5EF4-FFF2-40B4-BE49-F238E27FC236}">
                <a16:creationId xmlns:a16="http://schemas.microsoft.com/office/drawing/2014/main" id="{9A3C9455-30B9-4C24-8FBB-9EE2D5A97B6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Titel van de presentatie</a:t>
            </a:r>
            <a:endParaRPr lang="nl-NL" dirty="0"/>
          </a:p>
        </p:txBody>
      </p:sp>
      <p:sp>
        <p:nvSpPr>
          <p:cNvPr id="10" name="Tijdelijke aanduiding voor dianummer 9">
            <a:extLst>
              <a:ext uri="{FF2B5EF4-FFF2-40B4-BE49-F238E27FC236}">
                <a16:creationId xmlns:a16="http://schemas.microsoft.com/office/drawing/2014/main" id="{2E6704B5-9F72-4553-8493-74D5BD21588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32C3248-DEA8-4406-A963-9ED55A9DA4F5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852625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0BE5F371-5525-435D-A976-3813CDC7E2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nl-NL" noProof="0"/>
              <a:t>Klik om foto toe te 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8332B57-459F-4669-8A88-96A6A1E147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33925" y="0"/>
            <a:ext cx="5758075" cy="5391215"/>
          </a:xfrm>
          <a:prstGeom prst="rect">
            <a:avLst/>
          </a:prstGeom>
          <a:solidFill>
            <a:schemeClr val="accent6">
              <a:lumMod val="60000"/>
              <a:lumOff val="40000"/>
              <a:alpha val="5000"/>
            </a:schemeClr>
          </a:solidFill>
        </p:spPr>
        <p:txBody>
          <a:bodyPr tIns="5394960" rtlCol="0" anchor="b"/>
          <a:lstStyle>
            <a:lvl1pPr>
              <a:lnSpc>
                <a:spcPct val="80000"/>
              </a:lnSpc>
              <a:defRPr sz="6000" cap="all" spc="2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Klik om titel toe te voegen</a:t>
            </a:r>
          </a:p>
        </p:txBody>
      </p:sp>
      <p:sp>
        <p:nvSpPr>
          <p:cNvPr id="10" name="Tijdelijke aanduiding voor tekst 12">
            <a:extLst>
              <a:ext uri="{FF2B5EF4-FFF2-40B4-BE49-F238E27FC236}">
                <a16:creationId xmlns:a16="http://schemas.microsoft.com/office/drawing/2014/main" id="{F4472392-D2F6-424E-BA23-46AF83099F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33926" y="5391215"/>
            <a:ext cx="5758074" cy="1466785"/>
          </a:xfrm>
          <a:prstGeom prst="rect">
            <a:avLst/>
          </a:prstGeom>
          <a:solidFill>
            <a:schemeClr val="accent6">
              <a:lumMod val="60000"/>
              <a:lumOff val="40000"/>
              <a:alpha val="5000"/>
            </a:schemeClr>
          </a:solidFill>
        </p:spPr>
        <p:txBody>
          <a:bodyPr rtlCol="0" anchor="t"/>
          <a:lstStyle>
            <a:lvl1pPr marL="0" indent="0">
              <a:lnSpc>
                <a:spcPct val="100000"/>
              </a:lnSpc>
              <a:buNone/>
              <a:defRPr sz="2000" i="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nl-NL" noProof="0"/>
              <a:t>Klik om tekst toe te voegen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49209FF-BA53-4DEA-823A-B6660FF16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64341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2681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3ECBA8-B670-42D7-A41A-9EEF34539A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9826" y="1209670"/>
            <a:ext cx="5135764" cy="495300"/>
          </a:xfrm>
          <a:prstGeom prst="rect">
            <a:avLst/>
          </a:prstGeom>
        </p:spPr>
        <p:txBody>
          <a:bodyPr rtlCol="0"/>
          <a:lstStyle>
            <a:lvl1pPr>
              <a:defRPr sz="3200" cap="all" spc="2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Klik om titel toe te voegen</a:t>
            </a:r>
          </a:p>
        </p:txBody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4D74CE58-DADF-49AA-ACA2-255E4E0CEFF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nl-NL" noProof="0"/>
              <a:t>Klik om foto toe te voegen</a:t>
            </a:r>
          </a:p>
        </p:txBody>
      </p:sp>
      <p:sp>
        <p:nvSpPr>
          <p:cNvPr id="14" name="Tijdelijke aanduiding voor tekst 12">
            <a:extLst>
              <a:ext uri="{FF2B5EF4-FFF2-40B4-BE49-F238E27FC236}">
                <a16:creationId xmlns:a16="http://schemas.microsoft.com/office/drawing/2014/main" id="{908065E7-24BC-4E6E-B716-10D3EFBE36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59826" y="1789866"/>
            <a:ext cx="5135764" cy="3577259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25000"/>
              </a:lnSpc>
              <a:buNone/>
              <a:defRPr sz="18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nl-NL" noProof="0"/>
              <a:t>Klik om tekst toe te voegen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66810BB-89E8-42E9-835D-08D37EEA1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7A9E80BB-C0DF-4F1B-8821-E3FD53412EFF}" type="slidenum">
              <a:rPr lang="nl-NL" noProof="0" smtClean="0"/>
              <a:pPr rtl="0"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BA8AC4F-C5EE-4991-A325-A93AAFB46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73368" y="6356350"/>
            <a:ext cx="2971800" cy="365125"/>
          </a:xfrm>
        </p:spPr>
        <p:txBody>
          <a:bodyPr rtlCol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Presentatietitel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E67D8A0-22D0-4A0F-9295-1F6FA4AAC4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39528" y="6356350"/>
            <a:ext cx="17560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7943431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lei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DFB531-EB7A-4EBE-8F44-25261902B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7463" y="986268"/>
            <a:ext cx="2893813" cy="1034385"/>
          </a:xfrm>
          <a:prstGeom prst="rect">
            <a:avLst/>
          </a:prstGeom>
        </p:spPr>
        <p:txBody>
          <a:bodyPr rtlCol="0" anchor="ctr"/>
          <a:lstStyle>
            <a:lvl1pPr algn="r">
              <a:defRPr sz="3200" cap="all" spc="200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nl-NL" noProof="0"/>
              <a:t>Klik om titel toe te voegen</a:t>
            </a:r>
          </a:p>
        </p:txBody>
      </p:sp>
      <p:sp>
        <p:nvSpPr>
          <p:cNvPr id="9" name="Tijdelijke aanduiding voor tekst 12">
            <a:extLst>
              <a:ext uri="{FF2B5EF4-FFF2-40B4-BE49-F238E27FC236}">
                <a16:creationId xmlns:a16="http://schemas.microsoft.com/office/drawing/2014/main" id="{546163CD-B898-4FBF-A465-61F3E3E870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41407" y="699461"/>
            <a:ext cx="6547507" cy="1552015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125000"/>
              </a:lnSpc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nl-NL" noProof="0"/>
              <a:t>Klik om tekst toe te voegen</a:t>
            </a:r>
          </a:p>
        </p:txBody>
      </p:sp>
      <p:sp>
        <p:nvSpPr>
          <p:cNvPr id="7" name="Tijdelijke aanduiding voor afbeelding 7">
            <a:extLst>
              <a:ext uri="{FF2B5EF4-FFF2-40B4-BE49-F238E27FC236}">
                <a16:creationId xmlns:a16="http://schemas.microsoft.com/office/drawing/2014/main" id="{E661CDF2-6D55-4CB0-89A5-D6E2B7AA899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993571"/>
            <a:ext cx="12192000" cy="3864429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nl-NL" noProof="0"/>
              <a:t>Klik om foto toe te voegen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2125E9E-378B-4941-AEA1-E4C3CD151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56350"/>
            <a:ext cx="3497062" cy="501650"/>
          </a:xfrm>
          <a:solidFill>
            <a:schemeClr val="accent6">
              <a:alpha val="7000"/>
            </a:schemeClr>
          </a:solidFill>
        </p:spPr>
        <p:txBody>
          <a:bodyPr lIns="841248" bIns="13716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7A9E80BB-C0DF-4F1B-8821-E3FD53412EFF}" type="slidenum">
              <a:rPr lang="nl-NL" noProof="0" smtClean="0"/>
              <a:pPr rtl="0"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F02E291-B9AF-4251-9B9C-431263778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97062" y="6356350"/>
            <a:ext cx="5197878" cy="501650"/>
          </a:xfrm>
          <a:solidFill>
            <a:schemeClr val="accent6">
              <a:alpha val="7000"/>
            </a:schemeClr>
          </a:solidFill>
        </p:spPr>
        <p:txBody>
          <a:bodyPr bIns="18288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Presentatietitel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2657E80-C904-497A-A70B-BB9ADEB338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94940" y="6356350"/>
            <a:ext cx="3497060" cy="501650"/>
          </a:xfrm>
          <a:solidFill>
            <a:schemeClr val="accent6">
              <a:alpha val="7000"/>
            </a:schemeClr>
          </a:solidFill>
        </p:spPr>
        <p:txBody>
          <a:bodyPr rIns="576072" bIns="18288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2449609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ire doe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1FA64E0E-E550-49C2-B38B-9C648C6A5BB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nl-NL" noProof="0"/>
              <a:t>Klik om foto toe te 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78B791D-4947-41E3-B728-76AB29D7C5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1176" y="0"/>
            <a:ext cx="4020824" cy="2300397"/>
          </a:xfrm>
          <a:prstGeom prst="rect">
            <a:avLst/>
          </a:prstGeom>
          <a:solidFill>
            <a:schemeClr val="accent6">
              <a:lumMod val="60000"/>
              <a:lumOff val="40000"/>
              <a:alpha val="5000"/>
            </a:schemeClr>
          </a:solidFill>
        </p:spPr>
        <p:txBody>
          <a:bodyPr rIns="822960" rtlCol="0" anchor="b"/>
          <a:lstStyle>
            <a:lvl1pPr>
              <a:lnSpc>
                <a:spcPct val="80000"/>
              </a:lnSpc>
              <a:defRPr sz="4800" cap="all" spc="200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nl-NL" noProof="0"/>
              <a:t>Klik om titel toe te voegen</a:t>
            </a:r>
          </a:p>
        </p:txBody>
      </p:sp>
      <p:sp>
        <p:nvSpPr>
          <p:cNvPr id="10" name="Tijdelijke aanduiding voor tekst 12">
            <a:extLst>
              <a:ext uri="{FF2B5EF4-FFF2-40B4-BE49-F238E27FC236}">
                <a16:creationId xmlns:a16="http://schemas.microsoft.com/office/drawing/2014/main" id="{3B94FF5B-17D8-4363-BD43-E7FFC770F6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71176" y="2300396"/>
            <a:ext cx="4020824" cy="4557603"/>
          </a:xfrm>
          <a:prstGeom prst="rect">
            <a:avLst/>
          </a:prstGeom>
          <a:solidFill>
            <a:schemeClr val="accent6">
              <a:lumMod val="60000"/>
              <a:lumOff val="40000"/>
              <a:alpha val="5000"/>
            </a:schemeClr>
          </a:solidFill>
        </p:spPr>
        <p:txBody>
          <a:bodyPr tIns="0" rtlCol="0" anchor="t"/>
          <a:lstStyle>
            <a:lvl1pPr marL="0" indent="0">
              <a:lnSpc>
                <a:spcPct val="100000"/>
              </a:lnSpc>
              <a:buNone/>
              <a:defRPr sz="2000" i="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nl-NL" noProof="0"/>
              <a:t>Klik om tekst toe te voegen</a:t>
            </a:r>
          </a:p>
        </p:txBody>
      </p:sp>
    </p:spTree>
    <p:extLst>
      <p:ext uri="{BB962C8B-B14F-4D97-AF65-F5344CB8AC3E}">
        <p14:creationId xmlns:p14="http://schemas.microsoft.com/office/powerpoint/2010/main" val="37381211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wartaalpresta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C985EDE1-FE1A-4043-AB3E-E13190B78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1503644"/>
            <a:ext cx="12192001" cy="5364865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CF8FCAF0-1279-48CD-BFE0-EFED8A6779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5562" y="522081"/>
            <a:ext cx="10515600" cy="495300"/>
          </a:xfrm>
          <a:prstGeom prst="rect">
            <a:avLst/>
          </a:prstGeom>
        </p:spPr>
        <p:txBody>
          <a:bodyPr rtlCol="0" anchor="ctr"/>
          <a:lstStyle>
            <a:lvl1pPr>
              <a:defRPr sz="3200" cap="all" spc="200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nl-NL" noProof="0"/>
              <a:t>Klik om titel toe te voegen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4EAAD25-9222-493C-B78E-39CBE372C97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53862" y="2025650"/>
            <a:ext cx="10580888" cy="4005263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/>
            </a:lvl1pPr>
          </a:lstStyle>
          <a:p>
            <a:pPr lvl="0" rtl="0"/>
            <a:r>
              <a:rPr lang="nl-NL" noProof="0"/>
              <a:t>Klik om inhoud toe te voegen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FBDEB8E-59E0-4561-A350-0EDC248A1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7A9E80BB-C0DF-4F1B-8821-E3FD53412EFF}" type="slidenum">
              <a:rPr lang="nl-NL" noProof="0" smtClean="0"/>
              <a:pPr rtl="0"/>
              <a:t>‹nr.›</a:t>
            </a:fld>
            <a:endParaRPr lang="nl-NL" noProof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A9F8B16-6E70-48F1-ABCB-F2148C86D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Titel van presentatie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BEE72C9-BAB9-4BA3-B9CD-76AF01FEE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8810168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eigebiede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D713D239-DB55-46D9-B88F-C809680A2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153398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19D5FC72-7358-4D0F-9641-569FD46E3C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193" y="546310"/>
            <a:ext cx="7121174" cy="495301"/>
          </a:xfrm>
          <a:prstGeom prst="rect">
            <a:avLst/>
          </a:prstGeom>
        </p:spPr>
        <p:txBody>
          <a:bodyPr rtlCol="0"/>
          <a:lstStyle>
            <a:lvl1pPr>
              <a:defRPr sz="3200" cap="all" spc="2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Klik om titel toe te voegen</a:t>
            </a:r>
          </a:p>
        </p:txBody>
      </p:sp>
      <p:sp>
        <p:nvSpPr>
          <p:cNvPr id="12" name="Tijdelijke aanduiding voor inhoud 11">
            <a:extLst>
              <a:ext uri="{FF2B5EF4-FFF2-40B4-BE49-F238E27FC236}">
                <a16:creationId xmlns:a16="http://schemas.microsoft.com/office/drawing/2014/main" id="{F33C1F73-10F3-4E1E-9979-32DF285843B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47725" y="1528474"/>
            <a:ext cx="6450013" cy="4128733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nl-NL" noProof="0"/>
              <a:t>Klik om inhoud toe te voegen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7EB65BE-7BDE-4397-B2E2-054F84A86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7A9E80BB-C0DF-4F1B-8821-E3FD53412EFF}" type="slidenum">
              <a:rPr lang="nl-NL" noProof="0" smtClean="0"/>
              <a:pPr rtl="0"/>
              <a:t>‹nr.›</a:t>
            </a:fld>
            <a:endParaRPr lang="nl-NL" noProof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BED511C-2385-406C-93EF-6DBAA0E30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Presentatietitel</a:t>
            </a:r>
          </a:p>
        </p:txBody>
      </p:sp>
      <p:sp>
        <p:nvSpPr>
          <p:cNvPr id="7" name="Tijdelijke aanduiding voor afbeelding 7">
            <a:extLst>
              <a:ext uri="{FF2B5EF4-FFF2-40B4-BE49-F238E27FC236}">
                <a16:creationId xmlns:a16="http://schemas.microsoft.com/office/drawing/2014/main" id="{52731805-E2BE-413D-92F8-D2E87559B2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53398" y="0"/>
            <a:ext cx="4038602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nl-NL" noProof="0"/>
              <a:t>Klik om foto toe te voegen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59D6116-4671-4C7B-A118-E31B1369C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666170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j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7">
            <a:extLst>
              <a:ext uri="{FF2B5EF4-FFF2-40B4-BE49-F238E27FC236}">
                <a16:creationId xmlns:a16="http://schemas.microsoft.com/office/drawing/2014/main" id="{650337A3-2F47-4D9A-B240-572DD3AE3F1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nl-NL" noProof="0"/>
              <a:t>Klik om foto toe te voegen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83DDD687-62AC-4FD3-A6C3-9857FD3187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5970123" cy="4684719"/>
          </a:xfrm>
          <a:prstGeom prst="rect">
            <a:avLst/>
          </a:prstGeom>
          <a:solidFill>
            <a:schemeClr val="accent1">
              <a:lumMod val="50000"/>
              <a:alpha val="9000"/>
            </a:schemeClr>
          </a:solidFill>
        </p:spPr>
        <p:txBody>
          <a:bodyPr lIns="822960" rtlCol="0" anchor="b"/>
          <a:lstStyle>
            <a:lvl1pPr>
              <a:lnSpc>
                <a:spcPct val="80000"/>
              </a:lnSpc>
              <a:spcBef>
                <a:spcPts val="1000"/>
              </a:spcBef>
              <a:defRPr sz="4000" cap="all" spc="200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nl-NL" noProof="0"/>
              <a:t>Klik om titel toe te voegen</a:t>
            </a:r>
          </a:p>
        </p:txBody>
      </p:sp>
      <p:sp>
        <p:nvSpPr>
          <p:cNvPr id="7" name="Tijdelijke aanduiding voor tekst 12">
            <a:extLst>
              <a:ext uri="{FF2B5EF4-FFF2-40B4-BE49-F238E27FC236}">
                <a16:creationId xmlns:a16="http://schemas.microsoft.com/office/drawing/2014/main" id="{72DB0EA3-58EE-48BD-8592-2D27FEC19C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4684719"/>
            <a:ext cx="5970123" cy="2173281"/>
          </a:xfrm>
          <a:prstGeom prst="rect">
            <a:avLst/>
          </a:prstGeom>
          <a:solidFill>
            <a:schemeClr val="accent1">
              <a:lumMod val="50000"/>
              <a:alpha val="9000"/>
            </a:schemeClr>
          </a:solidFill>
        </p:spPr>
        <p:txBody>
          <a:bodyPr lIns="822960" tIns="182880" rtlCol="0" anchor="t"/>
          <a:lstStyle>
            <a:lvl1pPr marL="0" indent="0">
              <a:lnSpc>
                <a:spcPct val="100000"/>
              </a:lnSpc>
              <a:buNone/>
              <a:defRPr sz="2000" i="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nl-NL" noProof="0"/>
              <a:t>Klik om tekst toe te voegen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2D3E4EC-869C-4BBF-B0EC-C2DCA3143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7A9E80BB-C0DF-4F1B-8821-E3FD53412EFF}" type="slidenum">
              <a:rPr lang="nl-NL" noProof="0" smtClean="0"/>
              <a:pPr rtl="0"/>
              <a:t>‹nr.›</a:t>
            </a:fld>
            <a:endParaRPr lang="nl-NL" noProof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D793A8E-14B8-4534-832A-F3787F735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Titel van presentatie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A466EFA-EBB1-46E4-BC21-6BD36CBA4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20XX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E2DC116-1C4B-4BAE-B1C8-8EA04BBB8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70122" y="0"/>
            <a:ext cx="62218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7988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nnismaken met ons team van vi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Afbeelding 31">
            <a:extLst>
              <a:ext uri="{FF2B5EF4-FFF2-40B4-BE49-F238E27FC236}">
                <a16:creationId xmlns:a16="http://schemas.microsoft.com/office/drawing/2014/main" id="{CF0790E0-1B60-43FC-9885-BE17713C5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3" y="0"/>
            <a:ext cx="12203044" cy="6857999"/>
            <a:chOff x="1524000" y="857250"/>
            <a:chExt cx="9143809" cy="5138737"/>
          </a:xfrm>
          <a:solidFill>
            <a:schemeClr val="accent2">
              <a:lumMod val="20000"/>
              <a:lumOff val="80000"/>
              <a:alpha val="10000"/>
            </a:schemeClr>
          </a:solidFill>
        </p:grpSpPr>
        <p:sp>
          <p:nvSpPr>
            <p:cNvPr id="34" name="Afbeelding 31">
              <a:extLst>
                <a:ext uri="{FF2B5EF4-FFF2-40B4-BE49-F238E27FC236}">
                  <a16:creationId xmlns:a16="http://schemas.microsoft.com/office/drawing/2014/main" id="{34F66DF3-E60A-4AA6-B3DB-F4D6D7BB0CA2}"/>
                </a:ext>
              </a:extLst>
            </p:cNvPr>
            <p:cNvSpPr/>
            <p:nvPr/>
          </p:nvSpPr>
          <p:spPr>
            <a:xfrm>
              <a:off x="1524000" y="857250"/>
              <a:ext cx="2959036" cy="5138737"/>
            </a:xfrm>
            <a:custGeom>
              <a:avLst/>
              <a:gdLst>
                <a:gd name="connsiteX0" fmla="*/ 0 w 2959036"/>
                <a:gd name="connsiteY0" fmla="*/ 0 h 5138737"/>
                <a:gd name="connsiteX1" fmla="*/ 0 w 2959036"/>
                <a:gd name="connsiteY1" fmla="*/ 5138738 h 5138737"/>
                <a:gd name="connsiteX2" fmla="*/ 2959037 w 2959036"/>
                <a:gd name="connsiteY2" fmla="*/ 5138738 h 5138737"/>
                <a:gd name="connsiteX3" fmla="*/ 926306 w 2959036"/>
                <a:gd name="connsiteY3" fmla="*/ 0 h 5138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9036" h="5138737">
                  <a:moveTo>
                    <a:pt x="0" y="0"/>
                  </a:moveTo>
                  <a:lnTo>
                    <a:pt x="0" y="5138738"/>
                  </a:lnTo>
                  <a:lnTo>
                    <a:pt x="2959037" y="5138738"/>
                  </a:lnTo>
                  <a:lnTo>
                    <a:pt x="926306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l-NL" noProof="0"/>
            </a:p>
          </p:txBody>
        </p:sp>
        <p:sp>
          <p:nvSpPr>
            <p:cNvPr id="35" name="Afbeelding 31">
              <a:extLst>
                <a:ext uri="{FF2B5EF4-FFF2-40B4-BE49-F238E27FC236}">
                  <a16:creationId xmlns:a16="http://schemas.microsoft.com/office/drawing/2014/main" id="{EE7F6774-879D-4323-A44D-99E0E5F5A719}"/>
                </a:ext>
              </a:extLst>
            </p:cNvPr>
            <p:cNvSpPr/>
            <p:nvPr/>
          </p:nvSpPr>
          <p:spPr>
            <a:xfrm>
              <a:off x="7712011" y="857250"/>
              <a:ext cx="2955798" cy="5138737"/>
            </a:xfrm>
            <a:custGeom>
              <a:avLst/>
              <a:gdLst>
                <a:gd name="connsiteX0" fmla="*/ 2032731 w 2955798"/>
                <a:gd name="connsiteY0" fmla="*/ 0 h 5138737"/>
                <a:gd name="connsiteX1" fmla="*/ 0 w 2955798"/>
                <a:gd name="connsiteY1" fmla="*/ 5138738 h 5138737"/>
                <a:gd name="connsiteX2" fmla="*/ 2955798 w 2955798"/>
                <a:gd name="connsiteY2" fmla="*/ 5138738 h 5138737"/>
                <a:gd name="connsiteX3" fmla="*/ 2955798 w 2955798"/>
                <a:gd name="connsiteY3" fmla="*/ 0 h 5138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5798" h="5138737">
                  <a:moveTo>
                    <a:pt x="2032731" y="0"/>
                  </a:moveTo>
                  <a:lnTo>
                    <a:pt x="0" y="5138738"/>
                  </a:lnTo>
                  <a:lnTo>
                    <a:pt x="2955798" y="5138738"/>
                  </a:lnTo>
                  <a:lnTo>
                    <a:pt x="295579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l-NL" noProof="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8030753C-2041-4585-A2AE-13937CA090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3862" y="524565"/>
            <a:ext cx="10941728" cy="576447"/>
          </a:xfrm>
          <a:prstGeom prst="rect">
            <a:avLst/>
          </a:prstGeom>
        </p:spPr>
        <p:txBody>
          <a:bodyPr rtlCol="0"/>
          <a:lstStyle>
            <a:lvl1pPr algn="ctr">
              <a:defRPr sz="3200" cap="all" spc="2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Klik om titel toe te voegen</a:t>
            </a:r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F5EA5C7E-24B9-4B88-95BD-424B41B4894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44172" y="2121764"/>
            <a:ext cx="2357652" cy="200257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nl-NL" noProof="0"/>
              <a:t>Klik om foto toe te voegen</a:t>
            </a:r>
          </a:p>
        </p:txBody>
      </p:sp>
      <p:sp>
        <p:nvSpPr>
          <p:cNvPr id="11" name="Tijdelijke aanduiding voor tekst 17">
            <a:extLst>
              <a:ext uri="{FF2B5EF4-FFF2-40B4-BE49-F238E27FC236}">
                <a16:creationId xmlns:a16="http://schemas.microsoft.com/office/drawing/2014/main" id="{A4C2DF15-CF4F-4138-B50F-1BF33309B44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4170" y="4124337"/>
            <a:ext cx="2357652" cy="47514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nl-NL" noProof="0"/>
              <a:t>Klik om naam toe te voegen</a:t>
            </a:r>
          </a:p>
        </p:txBody>
      </p:sp>
      <p:sp>
        <p:nvSpPr>
          <p:cNvPr id="12" name="Tijdelijke aanduiding voor tekst 17">
            <a:extLst>
              <a:ext uri="{FF2B5EF4-FFF2-40B4-BE49-F238E27FC236}">
                <a16:creationId xmlns:a16="http://schemas.microsoft.com/office/drawing/2014/main" id="{F76B399A-F991-43E9-ACD8-BEE6C345D7F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4170" y="4599485"/>
            <a:ext cx="2357652" cy="475147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b="0" i="0" cap="none" spc="20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nl-NL" noProof="0"/>
              <a:t>Klik om titel toe te voegen</a:t>
            </a:r>
          </a:p>
        </p:txBody>
      </p:sp>
      <p:sp>
        <p:nvSpPr>
          <p:cNvPr id="13" name="Tijdelijke aanduiding voor afbeelding 9">
            <a:extLst>
              <a:ext uri="{FF2B5EF4-FFF2-40B4-BE49-F238E27FC236}">
                <a16:creationId xmlns:a16="http://schemas.microsoft.com/office/drawing/2014/main" id="{B1EB9900-27EA-4146-A3BC-990DAA7362E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3582316" y="2121764"/>
            <a:ext cx="2357652" cy="200257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nl-NL" noProof="0"/>
              <a:t>Klik om foto toe te voegen</a:t>
            </a:r>
          </a:p>
        </p:txBody>
      </p:sp>
      <p:sp>
        <p:nvSpPr>
          <p:cNvPr id="14" name="Tijdelijke aanduiding voor tekst 17">
            <a:extLst>
              <a:ext uri="{FF2B5EF4-FFF2-40B4-BE49-F238E27FC236}">
                <a16:creationId xmlns:a16="http://schemas.microsoft.com/office/drawing/2014/main" id="{F295B36C-312A-4F68-8785-926AF39DEC4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582314" y="4124337"/>
            <a:ext cx="2357652" cy="47514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nl-NL" noProof="0"/>
              <a:t>Klik om naam toe te voegen</a:t>
            </a:r>
          </a:p>
        </p:txBody>
      </p:sp>
      <p:sp>
        <p:nvSpPr>
          <p:cNvPr id="15" name="Tijdelijke aanduiding voor tekst 17">
            <a:extLst>
              <a:ext uri="{FF2B5EF4-FFF2-40B4-BE49-F238E27FC236}">
                <a16:creationId xmlns:a16="http://schemas.microsoft.com/office/drawing/2014/main" id="{5A69567D-C005-4D58-8A97-3779831CA02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582314" y="4599485"/>
            <a:ext cx="2357652" cy="475147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b="0" i="0" cap="none" spc="20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nl-NL" noProof="0"/>
              <a:t>Klik om titel toe te voegen</a:t>
            </a:r>
          </a:p>
        </p:txBody>
      </p:sp>
      <p:sp>
        <p:nvSpPr>
          <p:cNvPr id="16" name="Tijdelijke aanduiding voor afbeelding 9">
            <a:extLst>
              <a:ext uri="{FF2B5EF4-FFF2-40B4-BE49-F238E27FC236}">
                <a16:creationId xmlns:a16="http://schemas.microsoft.com/office/drawing/2014/main" id="{64FE9303-BBC0-4C8D-B7AB-5CD3E76A9816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220462" y="2121764"/>
            <a:ext cx="2357652" cy="200257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nl-NL" noProof="0"/>
              <a:t>Klik om foto toe te voegen</a:t>
            </a:r>
          </a:p>
        </p:txBody>
      </p:sp>
      <p:sp>
        <p:nvSpPr>
          <p:cNvPr id="17" name="Tijdelijke aanduiding voor tekst 17">
            <a:extLst>
              <a:ext uri="{FF2B5EF4-FFF2-40B4-BE49-F238E27FC236}">
                <a16:creationId xmlns:a16="http://schemas.microsoft.com/office/drawing/2014/main" id="{CA8A35E4-E339-4851-8E87-ADD5A47D8B7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20460" y="4124337"/>
            <a:ext cx="2357652" cy="47514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nl-NL" noProof="0"/>
              <a:t>Klik om naam toe te voegen</a:t>
            </a:r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C46C1B6D-3302-4939-ABCB-D64D49E0C0B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20460" y="4599485"/>
            <a:ext cx="2357652" cy="475147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b="0" i="0" cap="none" spc="20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nl-NL" noProof="0"/>
              <a:t>Klik om titel toe te voegen</a:t>
            </a:r>
          </a:p>
        </p:txBody>
      </p:sp>
      <p:sp>
        <p:nvSpPr>
          <p:cNvPr id="19" name="Tijdelijke aanduiding voor afbeelding 9">
            <a:extLst>
              <a:ext uri="{FF2B5EF4-FFF2-40B4-BE49-F238E27FC236}">
                <a16:creationId xmlns:a16="http://schemas.microsoft.com/office/drawing/2014/main" id="{3BE0235D-B66F-4F0B-A4C1-5F7D63C93E9D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8858606" y="2121764"/>
            <a:ext cx="2357652" cy="200257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nl-NL" noProof="0"/>
              <a:t>Klik om foto toe te voegen</a:t>
            </a:r>
          </a:p>
        </p:txBody>
      </p:sp>
      <p:sp>
        <p:nvSpPr>
          <p:cNvPr id="20" name="Tijdelijke aanduiding voor tekst 17">
            <a:extLst>
              <a:ext uri="{FF2B5EF4-FFF2-40B4-BE49-F238E27FC236}">
                <a16:creationId xmlns:a16="http://schemas.microsoft.com/office/drawing/2014/main" id="{DB1DD411-2914-4927-88D8-49C5F77DBF7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858604" y="4124337"/>
            <a:ext cx="2357652" cy="47514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nl-NL" noProof="0"/>
              <a:t>Klik om naam toe te voegen</a:t>
            </a:r>
          </a:p>
        </p:txBody>
      </p:sp>
      <p:sp>
        <p:nvSpPr>
          <p:cNvPr id="21" name="Tijdelijke aanduiding voor tekst 17">
            <a:extLst>
              <a:ext uri="{FF2B5EF4-FFF2-40B4-BE49-F238E27FC236}">
                <a16:creationId xmlns:a16="http://schemas.microsoft.com/office/drawing/2014/main" id="{D913D89D-8800-41B2-9284-538E008D449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858604" y="4599485"/>
            <a:ext cx="2357652" cy="475147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b="0" i="0" cap="none" spc="20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nl-NL" noProof="0"/>
              <a:t>Klik om titel toe te voegen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A6B141C-4594-45E3-A576-83731131C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7A9E80BB-C0DF-4F1B-8821-E3FD53412EFF}" type="slidenum">
              <a:rPr lang="nl-NL" noProof="0" smtClean="0"/>
              <a:pPr rtl="0"/>
              <a:t>‹nr.›</a:t>
            </a:fld>
            <a:endParaRPr lang="nl-NL" noProof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D524755-F827-42EA-8E6C-044C8D7B5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Titel van presentatie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15C860E-9305-4F6A-96A9-2F014B27B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954201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nnismaken met ons team van ach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Afbeelding 31">
            <a:extLst>
              <a:ext uri="{FF2B5EF4-FFF2-40B4-BE49-F238E27FC236}">
                <a16:creationId xmlns:a16="http://schemas.microsoft.com/office/drawing/2014/main" id="{1E04AE1B-EA25-4B01-8936-C5A4E253B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3" y="0"/>
            <a:ext cx="12203044" cy="6857999"/>
            <a:chOff x="1524000" y="857250"/>
            <a:chExt cx="9143809" cy="5138737"/>
          </a:xfrm>
          <a:solidFill>
            <a:schemeClr val="accent2">
              <a:lumMod val="20000"/>
              <a:lumOff val="80000"/>
              <a:alpha val="10000"/>
            </a:schemeClr>
          </a:solidFill>
        </p:grpSpPr>
        <p:sp>
          <p:nvSpPr>
            <p:cNvPr id="20" name="Afbeelding 31">
              <a:extLst>
                <a:ext uri="{FF2B5EF4-FFF2-40B4-BE49-F238E27FC236}">
                  <a16:creationId xmlns:a16="http://schemas.microsoft.com/office/drawing/2014/main" id="{22105375-AFBE-4CFC-B01F-D4EDF8518F26}"/>
                </a:ext>
              </a:extLst>
            </p:cNvPr>
            <p:cNvSpPr/>
            <p:nvPr/>
          </p:nvSpPr>
          <p:spPr>
            <a:xfrm>
              <a:off x="1524000" y="857250"/>
              <a:ext cx="2959036" cy="5138737"/>
            </a:xfrm>
            <a:custGeom>
              <a:avLst/>
              <a:gdLst>
                <a:gd name="connsiteX0" fmla="*/ 0 w 2959036"/>
                <a:gd name="connsiteY0" fmla="*/ 0 h 5138737"/>
                <a:gd name="connsiteX1" fmla="*/ 0 w 2959036"/>
                <a:gd name="connsiteY1" fmla="*/ 5138738 h 5138737"/>
                <a:gd name="connsiteX2" fmla="*/ 2959037 w 2959036"/>
                <a:gd name="connsiteY2" fmla="*/ 5138738 h 5138737"/>
                <a:gd name="connsiteX3" fmla="*/ 926306 w 2959036"/>
                <a:gd name="connsiteY3" fmla="*/ 0 h 5138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9036" h="5138737">
                  <a:moveTo>
                    <a:pt x="0" y="0"/>
                  </a:moveTo>
                  <a:lnTo>
                    <a:pt x="0" y="5138738"/>
                  </a:lnTo>
                  <a:lnTo>
                    <a:pt x="2959037" y="5138738"/>
                  </a:lnTo>
                  <a:lnTo>
                    <a:pt x="926306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l-NL" noProof="0"/>
            </a:p>
          </p:txBody>
        </p:sp>
        <p:sp>
          <p:nvSpPr>
            <p:cNvPr id="21" name="Afbeelding 31">
              <a:extLst>
                <a:ext uri="{FF2B5EF4-FFF2-40B4-BE49-F238E27FC236}">
                  <a16:creationId xmlns:a16="http://schemas.microsoft.com/office/drawing/2014/main" id="{0E3207F4-D40C-44E6-8726-1386115F5870}"/>
                </a:ext>
              </a:extLst>
            </p:cNvPr>
            <p:cNvSpPr/>
            <p:nvPr/>
          </p:nvSpPr>
          <p:spPr>
            <a:xfrm>
              <a:off x="7712011" y="857250"/>
              <a:ext cx="2955798" cy="5138737"/>
            </a:xfrm>
            <a:custGeom>
              <a:avLst/>
              <a:gdLst>
                <a:gd name="connsiteX0" fmla="*/ 2032731 w 2955798"/>
                <a:gd name="connsiteY0" fmla="*/ 0 h 5138737"/>
                <a:gd name="connsiteX1" fmla="*/ 0 w 2955798"/>
                <a:gd name="connsiteY1" fmla="*/ 5138738 h 5138737"/>
                <a:gd name="connsiteX2" fmla="*/ 2955798 w 2955798"/>
                <a:gd name="connsiteY2" fmla="*/ 5138738 h 5138737"/>
                <a:gd name="connsiteX3" fmla="*/ 2955798 w 2955798"/>
                <a:gd name="connsiteY3" fmla="*/ 0 h 5138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5798" h="5138737">
                  <a:moveTo>
                    <a:pt x="2032731" y="0"/>
                  </a:moveTo>
                  <a:lnTo>
                    <a:pt x="0" y="5138738"/>
                  </a:lnTo>
                  <a:lnTo>
                    <a:pt x="2955798" y="5138738"/>
                  </a:lnTo>
                  <a:lnTo>
                    <a:pt x="295579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l-NL" noProof="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E1C1735E-0205-42E3-A5CB-FC6DF991AC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8829" y="523748"/>
            <a:ext cx="10515600" cy="556795"/>
          </a:xfrm>
          <a:prstGeom prst="rect">
            <a:avLst/>
          </a:prstGeom>
        </p:spPr>
        <p:txBody>
          <a:bodyPr rtlCol="0"/>
          <a:lstStyle>
            <a:lvl1pPr algn="ctr">
              <a:defRPr sz="3200" cap="all" spc="2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Klik om titel toe te voegen</a:t>
            </a:r>
          </a:p>
        </p:txBody>
      </p:sp>
      <p:sp>
        <p:nvSpPr>
          <p:cNvPr id="58" name="Tijdelijke aanduiding voor afbeelding 9">
            <a:extLst>
              <a:ext uri="{FF2B5EF4-FFF2-40B4-BE49-F238E27FC236}">
                <a16:creationId xmlns:a16="http://schemas.microsoft.com/office/drawing/2014/main" id="{92A77282-5267-4F71-A0BF-DF82ED909EC1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1620451" y="1520596"/>
            <a:ext cx="1412050" cy="114727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nl-NL" noProof="0"/>
              <a:t>Klik om foto toe te voegen</a:t>
            </a:r>
          </a:p>
        </p:txBody>
      </p:sp>
      <p:sp>
        <p:nvSpPr>
          <p:cNvPr id="56" name="Tijdelijke aanduiding voor tekst 17">
            <a:extLst>
              <a:ext uri="{FF2B5EF4-FFF2-40B4-BE49-F238E27FC236}">
                <a16:creationId xmlns:a16="http://schemas.microsoft.com/office/drawing/2014/main" id="{3EA4E6FE-F090-4542-81C0-C6D241E74689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291631" y="2673057"/>
            <a:ext cx="2069691" cy="47640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nl-NL" noProof="0"/>
              <a:t>Klik om naam toe te voegen</a:t>
            </a:r>
          </a:p>
        </p:txBody>
      </p:sp>
      <p:sp>
        <p:nvSpPr>
          <p:cNvPr id="57" name="Tijdelijke aanduiding voor tekst 17">
            <a:extLst>
              <a:ext uri="{FF2B5EF4-FFF2-40B4-BE49-F238E27FC236}">
                <a16:creationId xmlns:a16="http://schemas.microsoft.com/office/drawing/2014/main" id="{E99767A9-AC54-4743-BBA3-FB9452700C74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291631" y="3148500"/>
            <a:ext cx="2069691" cy="57322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00000"/>
              </a:lnSpc>
              <a:buNone/>
              <a:defRPr sz="1200" b="0" i="0" cap="none" spc="10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nl-NL" noProof="0"/>
              <a:t>Klik om titel toe te voegen</a:t>
            </a:r>
          </a:p>
        </p:txBody>
      </p:sp>
      <p:sp>
        <p:nvSpPr>
          <p:cNvPr id="59" name="Tijdelijke aanduiding voor afbeelding 9">
            <a:extLst>
              <a:ext uri="{FF2B5EF4-FFF2-40B4-BE49-F238E27FC236}">
                <a16:creationId xmlns:a16="http://schemas.microsoft.com/office/drawing/2014/main" id="{E8AE39FE-294D-4DF3-8C81-E1072C748094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4119392" y="1520596"/>
            <a:ext cx="1412050" cy="114727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nl-NL" noProof="0"/>
              <a:t>Klik om foto toe te voegen</a:t>
            </a:r>
          </a:p>
        </p:txBody>
      </p:sp>
      <p:sp>
        <p:nvSpPr>
          <p:cNvPr id="62" name="Tijdelijke aanduiding voor tekst 17">
            <a:extLst>
              <a:ext uri="{FF2B5EF4-FFF2-40B4-BE49-F238E27FC236}">
                <a16:creationId xmlns:a16="http://schemas.microsoft.com/office/drawing/2014/main" id="{1707D82F-527A-4E2B-A75C-1AAA60F6634B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3791533" y="2674147"/>
            <a:ext cx="2069691" cy="47640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nl-NL" noProof="0"/>
              <a:t>Klik om naam toe te voegen</a:t>
            </a:r>
          </a:p>
        </p:txBody>
      </p:sp>
      <p:sp>
        <p:nvSpPr>
          <p:cNvPr id="63" name="Tijdelijke aanduiding voor tekst 17">
            <a:extLst>
              <a:ext uri="{FF2B5EF4-FFF2-40B4-BE49-F238E27FC236}">
                <a16:creationId xmlns:a16="http://schemas.microsoft.com/office/drawing/2014/main" id="{5BBF407E-9CF1-4FD6-B672-644EDFEDD639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3791533" y="3149590"/>
            <a:ext cx="2069691" cy="57322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00000"/>
              </a:lnSpc>
              <a:buNone/>
              <a:defRPr sz="1200" b="0" i="0" cap="none" spc="10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nl-NL" noProof="0"/>
              <a:t>Klik om titel toe te voegen</a:t>
            </a:r>
          </a:p>
        </p:txBody>
      </p:sp>
      <p:sp>
        <p:nvSpPr>
          <p:cNvPr id="60" name="Tijdelijke aanduiding voor afbeelding 9">
            <a:extLst>
              <a:ext uri="{FF2B5EF4-FFF2-40B4-BE49-F238E27FC236}">
                <a16:creationId xmlns:a16="http://schemas.microsoft.com/office/drawing/2014/main" id="{1A3ECF3D-730A-4424-B01D-D8F4C0DA9491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6549002" y="1520596"/>
            <a:ext cx="1412049" cy="114727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nl-NL" noProof="0"/>
              <a:t>Klik om foto toe te voegen</a:t>
            </a:r>
          </a:p>
        </p:txBody>
      </p:sp>
      <p:sp>
        <p:nvSpPr>
          <p:cNvPr id="64" name="Tijdelijke aanduiding voor tekst 17">
            <a:extLst>
              <a:ext uri="{FF2B5EF4-FFF2-40B4-BE49-F238E27FC236}">
                <a16:creationId xmlns:a16="http://schemas.microsoft.com/office/drawing/2014/main" id="{225B5D42-F20D-409F-8623-A64142EC2C45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6323796" y="2667872"/>
            <a:ext cx="2069691" cy="47640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nl-NL" noProof="0"/>
              <a:t>Klik om naam toe te voegen</a:t>
            </a:r>
          </a:p>
        </p:txBody>
      </p:sp>
      <p:sp>
        <p:nvSpPr>
          <p:cNvPr id="65" name="Tijdelijke aanduiding voor tekst 17">
            <a:extLst>
              <a:ext uri="{FF2B5EF4-FFF2-40B4-BE49-F238E27FC236}">
                <a16:creationId xmlns:a16="http://schemas.microsoft.com/office/drawing/2014/main" id="{D20F4DBB-A572-46A8-A5B4-3BA6B7FC2B46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323796" y="3143315"/>
            <a:ext cx="2069691" cy="57322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00000"/>
              </a:lnSpc>
              <a:buNone/>
              <a:defRPr sz="1200" b="0" i="0" cap="none" spc="10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nl-NL" noProof="0"/>
              <a:t>Klik om titel toe te voegen</a:t>
            </a:r>
          </a:p>
        </p:txBody>
      </p:sp>
      <p:sp>
        <p:nvSpPr>
          <p:cNvPr id="61" name="Tijdelijke aanduiding voor afbeelding 9">
            <a:extLst>
              <a:ext uri="{FF2B5EF4-FFF2-40B4-BE49-F238E27FC236}">
                <a16:creationId xmlns:a16="http://schemas.microsoft.com/office/drawing/2014/main" id="{91595987-3A61-4A00-9863-883E32AD8340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74860" y="1520596"/>
            <a:ext cx="1412049" cy="114727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nl-NL" noProof="0"/>
              <a:t>Klik om foto toe te voegen</a:t>
            </a:r>
          </a:p>
        </p:txBody>
      </p:sp>
      <p:sp>
        <p:nvSpPr>
          <p:cNvPr id="66" name="Tijdelijke aanduiding voor tekst 17">
            <a:extLst>
              <a:ext uri="{FF2B5EF4-FFF2-40B4-BE49-F238E27FC236}">
                <a16:creationId xmlns:a16="http://schemas.microsoft.com/office/drawing/2014/main" id="{B38C024F-59AC-4BC0-9508-BEBF057E1A91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8846039" y="2666912"/>
            <a:ext cx="2069691" cy="47640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nl-NL" noProof="0"/>
              <a:t>Klik om naam toe te voegen</a:t>
            </a:r>
          </a:p>
        </p:txBody>
      </p:sp>
      <p:sp>
        <p:nvSpPr>
          <p:cNvPr id="67" name="Tijdelijke aanduiding voor tekst 17">
            <a:extLst>
              <a:ext uri="{FF2B5EF4-FFF2-40B4-BE49-F238E27FC236}">
                <a16:creationId xmlns:a16="http://schemas.microsoft.com/office/drawing/2014/main" id="{BDB9CAD8-A37F-40F0-9C11-F79C660A79D7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8846039" y="3142355"/>
            <a:ext cx="2069691" cy="57322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00000"/>
              </a:lnSpc>
              <a:buNone/>
              <a:defRPr sz="1200" b="0" i="0" cap="none" spc="10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nl-NL" noProof="0"/>
              <a:t>Klik om titel toe te voegen</a:t>
            </a:r>
          </a:p>
        </p:txBody>
      </p:sp>
      <p:sp>
        <p:nvSpPr>
          <p:cNvPr id="38" name="Tijdelijke aanduiding voor afbeelding 9">
            <a:extLst>
              <a:ext uri="{FF2B5EF4-FFF2-40B4-BE49-F238E27FC236}">
                <a16:creationId xmlns:a16="http://schemas.microsoft.com/office/drawing/2014/main" id="{4CC2980B-7671-4F8C-BADD-CF2C88294E85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1620451" y="3853061"/>
            <a:ext cx="1412050" cy="114727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nl-NL" noProof="0"/>
              <a:t>Klik om foto toe te voegen</a:t>
            </a:r>
          </a:p>
        </p:txBody>
      </p:sp>
      <p:sp>
        <p:nvSpPr>
          <p:cNvPr id="30" name="Tijdelijke aanduiding voor tekst 17">
            <a:extLst>
              <a:ext uri="{FF2B5EF4-FFF2-40B4-BE49-F238E27FC236}">
                <a16:creationId xmlns:a16="http://schemas.microsoft.com/office/drawing/2014/main" id="{E962E00C-0CE9-4ED2-8C51-91478F77760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91631" y="5005522"/>
            <a:ext cx="2069691" cy="47640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nl-NL" noProof="0"/>
              <a:t>Klik om naam toe te voegen</a:t>
            </a:r>
          </a:p>
        </p:txBody>
      </p:sp>
      <p:sp>
        <p:nvSpPr>
          <p:cNvPr id="31" name="Tijdelijke aanduiding voor tekst 17">
            <a:extLst>
              <a:ext uri="{FF2B5EF4-FFF2-40B4-BE49-F238E27FC236}">
                <a16:creationId xmlns:a16="http://schemas.microsoft.com/office/drawing/2014/main" id="{285E7C77-6013-467F-AA0B-DB65984B251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291631" y="5480965"/>
            <a:ext cx="2069691" cy="55679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00000"/>
              </a:lnSpc>
              <a:buNone/>
              <a:defRPr sz="1200" b="0" i="0" cap="none" spc="10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nl-NL" noProof="0"/>
              <a:t>Klik om titel toe te voegen</a:t>
            </a:r>
          </a:p>
        </p:txBody>
      </p:sp>
      <p:sp>
        <p:nvSpPr>
          <p:cNvPr id="39" name="Tijdelijke aanduiding voor afbeelding 9">
            <a:extLst>
              <a:ext uri="{FF2B5EF4-FFF2-40B4-BE49-F238E27FC236}">
                <a16:creationId xmlns:a16="http://schemas.microsoft.com/office/drawing/2014/main" id="{7D6F633A-FD80-4D2C-8476-8100D39C6B64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4119392" y="3853061"/>
            <a:ext cx="1412050" cy="114727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nl-NL" noProof="0"/>
              <a:t>Klik om foto toe te voegen</a:t>
            </a:r>
          </a:p>
        </p:txBody>
      </p:sp>
      <p:sp>
        <p:nvSpPr>
          <p:cNvPr id="50" name="Tijdelijke aanduiding voor tekst 17">
            <a:extLst>
              <a:ext uri="{FF2B5EF4-FFF2-40B4-BE49-F238E27FC236}">
                <a16:creationId xmlns:a16="http://schemas.microsoft.com/office/drawing/2014/main" id="{534B036E-ECDB-4305-8A01-66F6D547169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791533" y="5006612"/>
            <a:ext cx="2069691" cy="47640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nl-NL" noProof="0"/>
              <a:t>Klik om naam toe te voegen</a:t>
            </a:r>
          </a:p>
        </p:txBody>
      </p:sp>
      <p:sp>
        <p:nvSpPr>
          <p:cNvPr id="51" name="Tijdelijke aanduiding voor tekst 17">
            <a:extLst>
              <a:ext uri="{FF2B5EF4-FFF2-40B4-BE49-F238E27FC236}">
                <a16:creationId xmlns:a16="http://schemas.microsoft.com/office/drawing/2014/main" id="{F074C60B-FADB-4F44-B718-C0687D1D436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791533" y="5482055"/>
            <a:ext cx="2069691" cy="55679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00000"/>
              </a:lnSpc>
              <a:buNone/>
              <a:defRPr sz="1200" b="0" i="0" cap="none" spc="10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nl-NL" noProof="0"/>
              <a:t>Klik om titel toe te voegen</a:t>
            </a:r>
          </a:p>
        </p:txBody>
      </p:sp>
      <p:sp>
        <p:nvSpPr>
          <p:cNvPr id="40" name="Tijdelijke aanduiding voor afbeelding 9">
            <a:extLst>
              <a:ext uri="{FF2B5EF4-FFF2-40B4-BE49-F238E27FC236}">
                <a16:creationId xmlns:a16="http://schemas.microsoft.com/office/drawing/2014/main" id="{A34BA53B-3CF1-462B-979A-000E74575C14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549002" y="3853061"/>
            <a:ext cx="1412049" cy="114727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nl-NL" noProof="0"/>
              <a:t>Klik om foto toe te voegen</a:t>
            </a:r>
          </a:p>
        </p:txBody>
      </p:sp>
      <p:sp>
        <p:nvSpPr>
          <p:cNvPr id="52" name="Tijdelijke aanduiding voor tekst 17">
            <a:extLst>
              <a:ext uri="{FF2B5EF4-FFF2-40B4-BE49-F238E27FC236}">
                <a16:creationId xmlns:a16="http://schemas.microsoft.com/office/drawing/2014/main" id="{B1AAC15F-0501-4CB6-BA46-F9C01D493E9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323796" y="5000337"/>
            <a:ext cx="2069691" cy="47640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nl-NL" noProof="0"/>
              <a:t>Klik om naam toe te voegen</a:t>
            </a:r>
          </a:p>
        </p:txBody>
      </p:sp>
      <p:sp>
        <p:nvSpPr>
          <p:cNvPr id="53" name="Tijdelijke aanduiding voor tekst 17">
            <a:extLst>
              <a:ext uri="{FF2B5EF4-FFF2-40B4-BE49-F238E27FC236}">
                <a16:creationId xmlns:a16="http://schemas.microsoft.com/office/drawing/2014/main" id="{2C0B84A3-071D-46B3-B912-276ED1F152E9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323796" y="5475780"/>
            <a:ext cx="2069691" cy="55679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00000"/>
              </a:lnSpc>
              <a:buNone/>
              <a:defRPr sz="1200" b="0" i="0" cap="none" spc="10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nl-NL" noProof="0"/>
              <a:t>Klik om titel toe te voegen</a:t>
            </a:r>
          </a:p>
        </p:txBody>
      </p:sp>
      <p:sp>
        <p:nvSpPr>
          <p:cNvPr id="46" name="Tijdelijke aanduiding voor afbeelding 9">
            <a:extLst>
              <a:ext uri="{FF2B5EF4-FFF2-40B4-BE49-F238E27FC236}">
                <a16:creationId xmlns:a16="http://schemas.microsoft.com/office/drawing/2014/main" id="{447CE363-8048-45D8-BC95-4E89354EF492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9174860" y="3853061"/>
            <a:ext cx="1412049" cy="114727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nl-NL" noProof="0"/>
              <a:t>Klik om foto toe te voegen</a:t>
            </a:r>
          </a:p>
        </p:txBody>
      </p:sp>
      <p:sp>
        <p:nvSpPr>
          <p:cNvPr id="54" name="Tijdelijke aanduiding voor tekst 17">
            <a:extLst>
              <a:ext uri="{FF2B5EF4-FFF2-40B4-BE49-F238E27FC236}">
                <a16:creationId xmlns:a16="http://schemas.microsoft.com/office/drawing/2014/main" id="{EEB77DBC-08C4-4B28-9828-33089140761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846039" y="4999377"/>
            <a:ext cx="2069691" cy="47640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nl-NL" noProof="0"/>
              <a:t>Klik om naam toe te voegen</a:t>
            </a:r>
          </a:p>
        </p:txBody>
      </p:sp>
      <p:sp>
        <p:nvSpPr>
          <p:cNvPr id="55" name="Tijdelijke aanduiding voor tekst 17">
            <a:extLst>
              <a:ext uri="{FF2B5EF4-FFF2-40B4-BE49-F238E27FC236}">
                <a16:creationId xmlns:a16="http://schemas.microsoft.com/office/drawing/2014/main" id="{C4D2FA18-AB3C-482C-AA57-12C2463265A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846039" y="5474820"/>
            <a:ext cx="2069691" cy="55679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00000"/>
              </a:lnSpc>
              <a:buNone/>
              <a:defRPr sz="1200" b="0" i="0" cap="none" spc="10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nl-NL" noProof="0"/>
              <a:t>Klik om titel toe te voegen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85FF793-7D5A-4D82-9EB0-6D4ED7DE9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7A9E80BB-C0DF-4F1B-8821-E3FD53412EFF}" type="slidenum">
              <a:rPr lang="nl-NL" noProof="0" smtClean="0"/>
              <a:pPr rtl="0"/>
              <a:t>‹nr.›</a:t>
            </a:fld>
            <a:endParaRPr lang="nl-NL" noProof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89EE964-1EA4-4134-AB68-1D1512213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Titel van presentatie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8DAF8D0-8415-4A9D-B4F5-92650ECA2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748856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387925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 voor productlancerin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Afbeelding 43">
            <a:extLst>
              <a:ext uri="{FF2B5EF4-FFF2-40B4-BE49-F238E27FC236}">
                <a16:creationId xmlns:a16="http://schemas.microsoft.com/office/drawing/2014/main" id="{D76CD6FD-D22D-437F-BDAE-7B3ECB0EF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29937" y="0"/>
            <a:ext cx="7462063" cy="6858000"/>
          </a:xfrm>
          <a:custGeom>
            <a:avLst/>
            <a:gdLst>
              <a:gd name="connsiteX0" fmla="*/ 2766060 w 5591365"/>
              <a:gd name="connsiteY0" fmla="*/ 1566101 h 5138737"/>
              <a:gd name="connsiteX1" fmla="*/ 658749 w 5591365"/>
              <a:gd name="connsiteY1" fmla="*/ 2875979 h 5138737"/>
              <a:gd name="connsiteX2" fmla="*/ 0 w 5591365"/>
              <a:gd name="connsiteY2" fmla="*/ 4702016 h 5138737"/>
              <a:gd name="connsiteX3" fmla="*/ 26670 w 5591365"/>
              <a:gd name="connsiteY3" fmla="*/ 5138738 h 5138737"/>
              <a:gd name="connsiteX4" fmla="*/ 2675763 w 5591365"/>
              <a:gd name="connsiteY4" fmla="*/ 5138738 h 5138737"/>
              <a:gd name="connsiteX5" fmla="*/ 2481072 w 5591365"/>
              <a:gd name="connsiteY5" fmla="*/ 4439984 h 5138737"/>
              <a:gd name="connsiteX6" fmla="*/ 2804636 w 5591365"/>
              <a:gd name="connsiteY6" fmla="*/ 3584734 h 5138737"/>
              <a:gd name="connsiteX7" fmla="*/ 3798570 w 5591365"/>
              <a:gd name="connsiteY7" fmla="*/ 2814257 h 5138737"/>
              <a:gd name="connsiteX8" fmla="*/ 5378101 w 5591365"/>
              <a:gd name="connsiteY8" fmla="*/ 4717352 h 5138737"/>
              <a:gd name="connsiteX9" fmla="*/ 4949381 w 5591365"/>
              <a:gd name="connsiteY9" fmla="*/ 5138642 h 5138737"/>
              <a:gd name="connsiteX10" fmla="*/ 5591366 w 5591365"/>
              <a:gd name="connsiteY10" fmla="*/ 5138642 h 5138737"/>
              <a:gd name="connsiteX11" fmla="*/ 5591366 w 5591365"/>
              <a:gd name="connsiteY11" fmla="*/ 0 h 5138737"/>
              <a:gd name="connsiteX12" fmla="*/ 5397056 w 5591365"/>
              <a:gd name="connsiteY12" fmla="*/ 0 h 5138737"/>
              <a:gd name="connsiteX13" fmla="*/ 4684681 w 5591365"/>
              <a:gd name="connsiteY13" fmla="*/ 595217 h 5138737"/>
              <a:gd name="connsiteX14" fmla="*/ 4254627 w 5591365"/>
              <a:gd name="connsiteY14" fmla="*/ 0 h 5138737"/>
              <a:gd name="connsiteX15" fmla="*/ 1910620 w 5591365"/>
              <a:gd name="connsiteY15" fmla="*/ 0 h 5138737"/>
              <a:gd name="connsiteX16" fmla="*/ 2018633 w 5591365"/>
              <a:gd name="connsiteY16" fmla="*/ 314039 h 5138737"/>
              <a:gd name="connsiteX17" fmla="*/ 2766060 w 5591365"/>
              <a:gd name="connsiteY17" fmla="*/ 1566101 h 5138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591365" h="5138737">
                <a:moveTo>
                  <a:pt x="2766060" y="1566101"/>
                </a:moveTo>
                <a:cubicBezTo>
                  <a:pt x="1800416" y="1946243"/>
                  <a:pt x="1097947" y="2382869"/>
                  <a:pt x="658749" y="2875979"/>
                </a:cubicBezTo>
                <a:cubicBezTo>
                  <a:pt x="219551" y="3368993"/>
                  <a:pt x="0" y="3977735"/>
                  <a:pt x="0" y="4702016"/>
                </a:cubicBezTo>
                <a:cubicBezTo>
                  <a:pt x="0" y="4853178"/>
                  <a:pt x="9049" y="4998720"/>
                  <a:pt x="26670" y="5138738"/>
                </a:cubicBezTo>
                <a:lnTo>
                  <a:pt x="2675763" y="5138738"/>
                </a:lnTo>
                <a:cubicBezTo>
                  <a:pt x="2546033" y="4937951"/>
                  <a:pt x="2481072" y="4705065"/>
                  <a:pt x="2481072" y="4439984"/>
                </a:cubicBezTo>
                <a:cubicBezTo>
                  <a:pt x="2481072" y="4136898"/>
                  <a:pt x="2588990" y="3851815"/>
                  <a:pt x="2804636" y="3584734"/>
                </a:cubicBezTo>
                <a:cubicBezTo>
                  <a:pt x="3020378" y="3317653"/>
                  <a:pt x="3351657" y="3060764"/>
                  <a:pt x="3798570" y="2814257"/>
                </a:cubicBezTo>
                <a:lnTo>
                  <a:pt x="5378101" y="4717352"/>
                </a:lnTo>
                <a:cubicBezTo>
                  <a:pt x="5225510" y="4879181"/>
                  <a:pt x="5082635" y="5019580"/>
                  <a:pt x="4949381" y="5138642"/>
                </a:cubicBezTo>
                <a:lnTo>
                  <a:pt x="5591366" y="5138642"/>
                </a:lnTo>
                <a:lnTo>
                  <a:pt x="5591366" y="0"/>
                </a:lnTo>
                <a:lnTo>
                  <a:pt x="5397056" y="0"/>
                </a:lnTo>
                <a:cubicBezTo>
                  <a:pt x="5226368" y="200978"/>
                  <a:pt x="4988910" y="399383"/>
                  <a:pt x="4684681" y="595217"/>
                </a:cubicBezTo>
                <a:cubicBezTo>
                  <a:pt x="4507230" y="377000"/>
                  <a:pt x="4364070" y="178689"/>
                  <a:pt x="4254627" y="0"/>
                </a:cubicBezTo>
                <a:lnTo>
                  <a:pt x="1910620" y="0"/>
                </a:lnTo>
                <a:cubicBezTo>
                  <a:pt x="1941005" y="105728"/>
                  <a:pt x="1976914" y="210407"/>
                  <a:pt x="2018633" y="314039"/>
                </a:cubicBezTo>
                <a:cubicBezTo>
                  <a:pt x="2172748" y="696754"/>
                  <a:pt x="2421922" y="1114044"/>
                  <a:pt x="2766060" y="156610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l-NL" noProof="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008A071-1D5B-4870-BDE1-3D78609407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51982" y="1584731"/>
            <a:ext cx="1435618" cy="12395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45C4D3E7-34AF-4BBC-820B-B9D5B5582A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51982" y="3058235"/>
            <a:ext cx="1435618" cy="12395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AF35B180-197F-4655-9DF9-6F97871FD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51982" y="4531739"/>
            <a:ext cx="1435618" cy="12395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70E411CF-DDD5-47E6-AE48-6E78CED749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98164" y="1584731"/>
            <a:ext cx="1435618" cy="12395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1D1CE1B6-B343-4CB0-8870-8F3029C940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98164" y="3058235"/>
            <a:ext cx="1435618" cy="12395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24DF789-75CD-4A82-A55E-B3FA178A94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531" y="521208"/>
            <a:ext cx="10302551" cy="535197"/>
          </a:xfrm>
          <a:prstGeom prst="rect">
            <a:avLst/>
          </a:prstGeom>
        </p:spPr>
        <p:txBody>
          <a:bodyPr rtlCol="0"/>
          <a:lstStyle>
            <a:lvl1pPr>
              <a:defRPr sz="3200" cap="all" spc="2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Klik om titel toe te voegen</a:t>
            </a:r>
          </a:p>
        </p:txBody>
      </p:sp>
      <p:sp>
        <p:nvSpPr>
          <p:cNvPr id="27" name="Tijdelijke aanduiding voor tekst 14">
            <a:extLst>
              <a:ext uri="{FF2B5EF4-FFF2-40B4-BE49-F238E27FC236}">
                <a16:creationId xmlns:a16="http://schemas.microsoft.com/office/drawing/2014/main" id="{8148E7C4-0020-4D4D-98B4-CF74932ABA7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51983" y="1584731"/>
            <a:ext cx="1435618" cy="1239520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0" i="0" cap="all" spc="200" baseline="0">
                <a:solidFill>
                  <a:schemeClr val="accent2">
                    <a:lumMod val="7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l-NL" noProof="0"/>
              <a:t># toevoegen</a:t>
            </a:r>
          </a:p>
        </p:txBody>
      </p:sp>
      <p:sp>
        <p:nvSpPr>
          <p:cNvPr id="17" name="Tijdelijke aanduiding voor tekst 14">
            <a:extLst>
              <a:ext uri="{FF2B5EF4-FFF2-40B4-BE49-F238E27FC236}">
                <a16:creationId xmlns:a16="http://schemas.microsoft.com/office/drawing/2014/main" id="{B661FBF8-345F-44C0-8E07-2ADA2912EB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78239" y="1530267"/>
            <a:ext cx="3365361" cy="36512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sz="2000" b="0" i="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nl-NL" noProof="0"/>
              <a:t>Klik om subtitel toe te voegen </a:t>
            </a:r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F443AAEC-2D13-4AEA-B6F3-64CD19F537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78031" y="1798653"/>
            <a:ext cx="3365018" cy="1025598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Segoe UI Light" panose="020B0502040204020203" pitchFamily="34" charset="0"/>
              <a:buNone/>
              <a:defRPr sz="16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nl-NL" noProof="0"/>
              <a:t>Klik om tekst toe te voegen</a:t>
            </a:r>
          </a:p>
        </p:txBody>
      </p:sp>
      <p:sp>
        <p:nvSpPr>
          <p:cNvPr id="33" name="Tijdelijke aanduiding voor tekst 14">
            <a:extLst>
              <a:ext uri="{FF2B5EF4-FFF2-40B4-BE49-F238E27FC236}">
                <a16:creationId xmlns:a16="http://schemas.microsoft.com/office/drawing/2014/main" id="{E645377D-2B37-46EC-85C8-CA0175FE7C7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98439" y="1584731"/>
            <a:ext cx="1435618" cy="1239520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0" i="0" cap="all" spc="200" baseline="0">
                <a:solidFill>
                  <a:schemeClr val="accent2">
                    <a:lumMod val="7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l-NL" noProof="0"/>
              <a:t># toevoegen</a:t>
            </a:r>
          </a:p>
        </p:txBody>
      </p:sp>
      <p:sp>
        <p:nvSpPr>
          <p:cNvPr id="23" name="Tijdelijke aanduiding voor tekst 14">
            <a:extLst>
              <a:ext uri="{FF2B5EF4-FFF2-40B4-BE49-F238E27FC236}">
                <a16:creationId xmlns:a16="http://schemas.microsoft.com/office/drawing/2014/main" id="{2BEF198A-8B55-4495-8E2C-7353D5ECB31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22399" y="1530267"/>
            <a:ext cx="3365361" cy="36512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sz="2000" b="0" i="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nl-NL" noProof="0"/>
              <a:t>Klik om hier subtitel toe te voegen </a:t>
            </a:r>
          </a:p>
        </p:txBody>
      </p:sp>
      <p:sp>
        <p:nvSpPr>
          <p:cNvPr id="24" name="Tijdelijke aanduiding voor tekst 17">
            <a:extLst>
              <a:ext uri="{FF2B5EF4-FFF2-40B4-BE49-F238E27FC236}">
                <a16:creationId xmlns:a16="http://schemas.microsoft.com/office/drawing/2014/main" id="{C1789F23-CF61-46B6-8E1F-7AB61D2742D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922191" y="1798653"/>
            <a:ext cx="3365018" cy="1025598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Segoe UI Light" panose="020B0502040204020203" pitchFamily="34" charset="0"/>
              <a:buNone/>
              <a:defRPr sz="16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nl-NL" noProof="0"/>
              <a:t>Klik om tekst toe te voegen</a:t>
            </a:r>
          </a:p>
        </p:txBody>
      </p:sp>
      <p:sp>
        <p:nvSpPr>
          <p:cNvPr id="31" name="Tijdelijke aanduiding voor tekst 14">
            <a:extLst>
              <a:ext uri="{FF2B5EF4-FFF2-40B4-BE49-F238E27FC236}">
                <a16:creationId xmlns:a16="http://schemas.microsoft.com/office/drawing/2014/main" id="{4F3E1A50-0136-4F59-B77E-5F459F00AF3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51982" y="3058235"/>
            <a:ext cx="1435618" cy="1239520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0" i="0" cap="all" spc="200" baseline="0">
                <a:solidFill>
                  <a:schemeClr val="accent2">
                    <a:lumMod val="7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l-NL" noProof="0"/>
              <a:t># toevoegen</a:t>
            </a:r>
          </a:p>
        </p:txBody>
      </p:sp>
      <p:sp>
        <p:nvSpPr>
          <p:cNvPr id="35" name="Tijdelijke aanduiding voor tekst 14">
            <a:extLst>
              <a:ext uri="{FF2B5EF4-FFF2-40B4-BE49-F238E27FC236}">
                <a16:creationId xmlns:a16="http://schemas.microsoft.com/office/drawing/2014/main" id="{0D867EC1-9F32-4507-9D3D-FD5C7065FB9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68798" y="3025216"/>
            <a:ext cx="3365361" cy="36512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sz="2000" b="0" i="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nl-NL" noProof="0"/>
              <a:t>Klik om subtitel toe te voegen </a:t>
            </a:r>
          </a:p>
        </p:txBody>
      </p:sp>
      <p:sp>
        <p:nvSpPr>
          <p:cNvPr id="36" name="Tijdelijke aanduiding voor tekst 17">
            <a:extLst>
              <a:ext uri="{FF2B5EF4-FFF2-40B4-BE49-F238E27FC236}">
                <a16:creationId xmlns:a16="http://schemas.microsoft.com/office/drawing/2014/main" id="{273B4FE0-4DD8-43E5-A806-A3B5C606560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568590" y="3293602"/>
            <a:ext cx="3365018" cy="1003171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Segoe UI Light" panose="020B0502040204020203" pitchFamily="34" charset="0"/>
              <a:buNone/>
              <a:defRPr sz="16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nl-NL" noProof="0"/>
              <a:t>Klik om tekst toe te voegen</a:t>
            </a:r>
          </a:p>
        </p:txBody>
      </p:sp>
      <p:sp>
        <p:nvSpPr>
          <p:cNvPr id="34" name="Tijdelijke aanduiding voor tekst 14">
            <a:extLst>
              <a:ext uri="{FF2B5EF4-FFF2-40B4-BE49-F238E27FC236}">
                <a16:creationId xmlns:a16="http://schemas.microsoft.com/office/drawing/2014/main" id="{49B6558B-2AB2-4BB0-B77C-1E54894F068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98438" y="3058235"/>
            <a:ext cx="1435618" cy="12395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0" i="0" cap="all" spc="200" baseline="0">
                <a:solidFill>
                  <a:schemeClr val="accent2">
                    <a:lumMod val="7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l-NL" noProof="0"/>
              <a:t># TOEVOEGEN</a:t>
            </a:r>
          </a:p>
        </p:txBody>
      </p:sp>
      <p:sp>
        <p:nvSpPr>
          <p:cNvPr id="37" name="Tijdelijke aanduiding voor tekst 14">
            <a:extLst>
              <a:ext uri="{FF2B5EF4-FFF2-40B4-BE49-F238E27FC236}">
                <a16:creationId xmlns:a16="http://schemas.microsoft.com/office/drawing/2014/main" id="{0AF68C32-9E9C-41F0-9ACB-81A5B8E0616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912958" y="3025216"/>
            <a:ext cx="3365361" cy="36512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sz="2000" b="0" i="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nl-NL" noProof="0"/>
              <a:t>Klik om hier subtitel toe te voegen </a:t>
            </a:r>
          </a:p>
        </p:txBody>
      </p:sp>
      <p:sp>
        <p:nvSpPr>
          <p:cNvPr id="38" name="Tijdelijke aanduiding voor tekst 17">
            <a:extLst>
              <a:ext uri="{FF2B5EF4-FFF2-40B4-BE49-F238E27FC236}">
                <a16:creationId xmlns:a16="http://schemas.microsoft.com/office/drawing/2014/main" id="{B4555F9F-B048-4A3C-B1BD-6092008CEC1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912750" y="3293602"/>
            <a:ext cx="3365018" cy="1003171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Segoe UI Light" panose="020B0502040204020203" pitchFamily="34" charset="0"/>
              <a:buNone/>
              <a:defRPr sz="16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nl-NL" noProof="0"/>
              <a:t>Klik om tekst toe te voegen</a:t>
            </a:r>
          </a:p>
        </p:txBody>
      </p:sp>
      <p:sp>
        <p:nvSpPr>
          <p:cNvPr id="32" name="Tijdelijke aanduiding voor tekst 14">
            <a:extLst>
              <a:ext uri="{FF2B5EF4-FFF2-40B4-BE49-F238E27FC236}">
                <a16:creationId xmlns:a16="http://schemas.microsoft.com/office/drawing/2014/main" id="{F587FCAF-B449-43EB-AE84-1BF56D4ADA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51982" y="4531739"/>
            <a:ext cx="1435618" cy="12395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0" i="0" cap="all" spc="200" baseline="0">
                <a:solidFill>
                  <a:schemeClr val="accent2">
                    <a:lumMod val="7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l-NL" noProof="0"/>
              <a:t># toevoegen</a:t>
            </a:r>
          </a:p>
        </p:txBody>
      </p:sp>
      <p:sp>
        <p:nvSpPr>
          <p:cNvPr id="39" name="Tijdelijke aanduiding voor tekst 14">
            <a:extLst>
              <a:ext uri="{FF2B5EF4-FFF2-40B4-BE49-F238E27FC236}">
                <a16:creationId xmlns:a16="http://schemas.microsoft.com/office/drawing/2014/main" id="{C2A235B5-899D-4620-B89E-715B10591A8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563951" y="4494630"/>
            <a:ext cx="3365361" cy="36512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sz="2000" b="0" i="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nl-NL" noProof="0"/>
              <a:t>Klik om hier subtitel toe te voegen </a:t>
            </a:r>
          </a:p>
        </p:txBody>
      </p:sp>
      <p:sp>
        <p:nvSpPr>
          <p:cNvPr id="40" name="Tijdelijke aanduiding voor tekst 17">
            <a:extLst>
              <a:ext uri="{FF2B5EF4-FFF2-40B4-BE49-F238E27FC236}">
                <a16:creationId xmlns:a16="http://schemas.microsoft.com/office/drawing/2014/main" id="{7EA8C6DF-B88C-428A-90D8-86C317465F2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563743" y="4763016"/>
            <a:ext cx="3365018" cy="1003171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Segoe UI Light" panose="020B0502040204020203" pitchFamily="34" charset="0"/>
              <a:buNone/>
              <a:defRPr sz="16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nl-NL" noProof="0"/>
              <a:t>Klik om tekst toe te voegen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A3E0C1B-BDF6-473C-82EC-3298F22A6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7A9E80BB-C0DF-4F1B-8821-E3FD53412EFF}" type="slidenum">
              <a:rPr lang="nl-NL" noProof="0" smtClean="0"/>
              <a:pPr rtl="0"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49F3231-43C6-49F7-B336-0E3A56D6D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Presentatietitel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E41B9FC-FE60-4D5B-A7C5-BE8486B6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0271716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jdlij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AE419E45-DB97-4DFC-BDE1-B4AD51B013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1503644"/>
            <a:ext cx="12192001" cy="5364865"/>
          </a:xfrm>
          <a:prstGeom prst="rect">
            <a:avLst/>
          </a:prstGeom>
        </p:spPr>
      </p:pic>
      <p:sp>
        <p:nvSpPr>
          <p:cNvPr id="9" name="Titel 8">
            <a:extLst>
              <a:ext uri="{FF2B5EF4-FFF2-40B4-BE49-F238E27FC236}">
                <a16:creationId xmlns:a16="http://schemas.microsoft.com/office/drawing/2014/main" id="{281C62C9-FFA2-4AEE-8FC3-A4DAEFE274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5562" y="514418"/>
            <a:ext cx="10515600" cy="501852"/>
          </a:xfrm>
          <a:prstGeom prst="rect">
            <a:avLst/>
          </a:prstGeom>
        </p:spPr>
        <p:txBody>
          <a:bodyPr rtlCol="0"/>
          <a:lstStyle>
            <a:lvl1pPr>
              <a:defRPr sz="3200" cap="all" spc="200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nl-NL" noProof="0"/>
              <a:t>Klik om titel toe te voegen</a:t>
            </a:r>
          </a:p>
        </p:txBody>
      </p:sp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E7AA5994-F868-4A06-B33A-66C8B51E9E5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38200" y="1495425"/>
            <a:ext cx="10515600" cy="4649788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nl-NL" noProof="0"/>
              <a:t>Klik om inhoud toe te voegen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1A47C33-5A7A-4AED-9A52-3C23B79C6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7A9E80BB-C0DF-4F1B-8821-E3FD53412EFF}" type="slidenum">
              <a:rPr lang="nl-NL" noProof="0" smtClean="0"/>
              <a:pPr rtl="0"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55DD258-4C4D-43B4-8A76-71FB3C4FC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Presentatietitel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00DB112-1E48-4647-82C7-DB5A1769B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410043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dachtsgebied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beelding 11">
            <a:extLst>
              <a:ext uri="{FF2B5EF4-FFF2-40B4-BE49-F238E27FC236}">
                <a16:creationId xmlns:a16="http://schemas.microsoft.com/office/drawing/2014/main" id="{EC3DDEF0-31D2-4F9A-BC90-624839FC6C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73204" y="0"/>
            <a:ext cx="7641807" cy="6858000"/>
          </a:xfrm>
          <a:custGeom>
            <a:avLst/>
            <a:gdLst>
              <a:gd name="connsiteX0" fmla="*/ 1545336 w 5726048"/>
              <a:gd name="connsiteY0" fmla="*/ 0 h 5138737"/>
              <a:gd name="connsiteX1" fmla="*/ 0 w 5726048"/>
              <a:gd name="connsiteY1" fmla="*/ 5138738 h 5138737"/>
              <a:gd name="connsiteX2" fmla="*/ 1837754 w 5726048"/>
              <a:gd name="connsiteY2" fmla="*/ 5138738 h 5138737"/>
              <a:gd name="connsiteX3" fmla="*/ 2697385 w 5726048"/>
              <a:gd name="connsiteY3" fmla="*/ 1510760 h 5138737"/>
              <a:gd name="connsiteX4" fmla="*/ 3593211 w 5726048"/>
              <a:gd name="connsiteY4" fmla="*/ 5138738 h 5138737"/>
              <a:gd name="connsiteX5" fmla="*/ 5726049 w 5726048"/>
              <a:gd name="connsiteY5" fmla="*/ 5138738 h 5138737"/>
              <a:gd name="connsiteX6" fmla="*/ 4256056 w 5726048"/>
              <a:gd name="connsiteY6" fmla="*/ 0 h 5138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26048" h="5138737">
                <a:moveTo>
                  <a:pt x="1545336" y="0"/>
                </a:moveTo>
                <a:lnTo>
                  <a:pt x="0" y="5138738"/>
                </a:lnTo>
                <a:lnTo>
                  <a:pt x="1837754" y="5138738"/>
                </a:lnTo>
                <a:lnTo>
                  <a:pt x="2697385" y="1510760"/>
                </a:lnTo>
                <a:lnTo>
                  <a:pt x="3593211" y="5138738"/>
                </a:lnTo>
                <a:lnTo>
                  <a:pt x="5726049" y="5138738"/>
                </a:lnTo>
                <a:lnTo>
                  <a:pt x="4256056" y="0"/>
                </a:lnTo>
                <a:close/>
              </a:path>
            </a:pathLst>
          </a:custGeom>
          <a:solidFill>
            <a:schemeClr val="accent5">
              <a:alpha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l-NL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CD52DBD-FCE3-4200-8796-599AD76DB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6862" y="894716"/>
            <a:ext cx="10515600" cy="495300"/>
          </a:xfrm>
          <a:prstGeom prst="rect">
            <a:avLst/>
          </a:prstGeom>
        </p:spPr>
        <p:txBody>
          <a:bodyPr rtlCol="0"/>
          <a:lstStyle>
            <a:lvl1pPr algn="ctr">
              <a:defRPr sz="3200" cap="all" spc="200" baseline="0">
                <a:solidFill>
                  <a:schemeClr val="accent5"/>
                </a:solidFill>
              </a:defRPr>
            </a:lvl1pPr>
          </a:lstStyle>
          <a:p>
            <a:pPr rtl="0"/>
            <a:r>
              <a:rPr lang="nl-NL" noProof="0"/>
              <a:t>Klik om titel toe te voegen</a:t>
            </a:r>
          </a:p>
        </p:txBody>
      </p:sp>
      <p:sp>
        <p:nvSpPr>
          <p:cNvPr id="6" name="Tijdelijke aanduiding voor tekst 14">
            <a:extLst>
              <a:ext uri="{FF2B5EF4-FFF2-40B4-BE49-F238E27FC236}">
                <a16:creationId xmlns:a16="http://schemas.microsoft.com/office/drawing/2014/main" id="{4275A5D8-FFDD-4BA1-A19F-78CC721D90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70915" y="2215197"/>
            <a:ext cx="4376935" cy="42236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sz="2000" b="0" i="0" cap="all" spc="2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nl-NL" noProof="0"/>
              <a:t>Klik om subtitel toe te voegen </a:t>
            </a:r>
          </a:p>
        </p:txBody>
      </p:sp>
      <p:sp>
        <p:nvSpPr>
          <p:cNvPr id="8" name="Tijdelijke aanduiding voor tekst 17">
            <a:extLst>
              <a:ext uri="{FF2B5EF4-FFF2-40B4-BE49-F238E27FC236}">
                <a16:creationId xmlns:a16="http://schemas.microsoft.com/office/drawing/2014/main" id="{0916AEE1-7FDC-405E-B7F8-C3A7FEBD07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70707" y="2637562"/>
            <a:ext cx="4376489" cy="3325723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Font typeface="Segoe UI Light" panose="020B0502040204020203" pitchFamily="34" charset="0"/>
              <a:buNone/>
              <a:defRPr sz="16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nl-NL" noProof="0"/>
              <a:t>Klik om tekst toe te voegen</a:t>
            </a:r>
          </a:p>
        </p:txBody>
      </p:sp>
      <p:sp>
        <p:nvSpPr>
          <p:cNvPr id="7" name="Tijdelijke aanduiding voor tekst 14">
            <a:extLst>
              <a:ext uri="{FF2B5EF4-FFF2-40B4-BE49-F238E27FC236}">
                <a16:creationId xmlns:a16="http://schemas.microsoft.com/office/drawing/2014/main" id="{C244466E-4E38-43BC-A275-2E83B59875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73464" y="2215196"/>
            <a:ext cx="4376935" cy="42236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sz="2000" b="0" i="0" cap="all" spc="2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nl-NL" noProof="0"/>
              <a:t>Klik om subtitel toe te voegen </a:t>
            </a:r>
          </a:p>
        </p:txBody>
      </p:sp>
      <p:sp>
        <p:nvSpPr>
          <p:cNvPr id="9" name="Tijdelijke aanduiding voor tekst 17">
            <a:extLst>
              <a:ext uri="{FF2B5EF4-FFF2-40B4-BE49-F238E27FC236}">
                <a16:creationId xmlns:a16="http://schemas.microsoft.com/office/drawing/2014/main" id="{BDF3609D-E7F8-453C-B1CF-2E48118DEE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73945" y="2637561"/>
            <a:ext cx="4376490" cy="3325723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Font typeface="Segoe UI Light" panose="020B0502040204020203" pitchFamily="34" charset="0"/>
              <a:buNone/>
              <a:defRPr sz="16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nl-NL" noProof="0"/>
              <a:t>Klik om tekst toe te voegen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FF8B6E9-9794-42AA-BDE2-2F9DF1839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7A9E80BB-C0DF-4F1B-8821-E3FD53412EFF}" type="slidenum">
              <a:rPr lang="nl-NL" noProof="0" smtClean="0"/>
              <a:pPr rtl="0"/>
              <a:t>‹nr.›</a:t>
            </a:fld>
            <a:endParaRPr lang="nl-NL" noProof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559A997-FE21-4068-BD9C-7510BF6E4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Presentatietitel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D242B91-07C6-4985-8E15-8D98F1A56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240891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e we daar kom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beelding 11">
            <a:extLst>
              <a:ext uri="{FF2B5EF4-FFF2-40B4-BE49-F238E27FC236}">
                <a16:creationId xmlns:a16="http://schemas.microsoft.com/office/drawing/2014/main" id="{F35C7915-2A65-44A0-8407-F3A9430EA7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273204" y="0"/>
            <a:ext cx="7641807" cy="6858000"/>
          </a:xfrm>
          <a:custGeom>
            <a:avLst/>
            <a:gdLst>
              <a:gd name="connsiteX0" fmla="*/ 1545336 w 5726048"/>
              <a:gd name="connsiteY0" fmla="*/ 0 h 5138737"/>
              <a:gd name="connsiteX1" fmla="*/ 0 w 5726048"/>
              <a:gd name="connsiteY1" fmla="*/ 5138738 h 5138737"/>
              <a:gd name="connsiteX2" fmla="*/ 1837754 w 5726048"/>
              <a:gd name="connsiteY2" fmla="*/ 5138738 h 5138737"/>
              <a:gd name="connsiteX3" fmla="*/ 2697385 w 5726048"/>
              <a:gd name="connsiteY3" fmla="*/ 1510760 h 5138737"/>
              <a:gd name="connsiteX4" fmla="*/ 3593211 w 5726048"/>
              <a:gd name="connsiteY4" fmla="*/ 5138738 h 5138737"/>
              <a:gd name="connsiteX5" fmla="*/ 5726049 w 5726048"/>
              <a:gd name="connsiteY5" fmla="*/ 5138738 h 5138737"/>
              <a:gd name="connsiteX6" fmla="*/ 4256056 w 5726048"/>
              <a:gd name="connsiteY6" fmla="*/ 0 h 5138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26048" h="5138737">
                <a:moveTo>
                  <a:pt x="1545336" y="0"/>
                </a:moveTo>
                <a:lnTo>
                  <a:pt x="0" y="5138738"/>
                </a:lnTo>
                <a:lnTo>
                  <a:pt x="1837754" y="5138738"/>
                </a:lnTo>
                <a:lnTo>
                  <a:pt x="2697385" y="1510760"/>
                </a:lnTo>
                <a:lnTo>
                  <a:pt x="3593211" y="5138738"/>
                </a:lnTo>
                <a:lnTo>
                  <a:pt x="5726049" y="5138738"/>
                </a:lnTo>
                <a:lnTo>
                  <a:pt x="4256056" y="0"/>
                </a:lnTo>
                <a:close/>
              </a:path>
            </a:pathLst>
          </a:custGeom>
          <a:solidFill>
            <a:schemeClr val="accent5">
              <a:alpha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l-NL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5F257D4-C810-4CFA-8B86-45EE05E1BC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869" y="893674"/>
            <a:ext cx="10515600" cy="495300"/>
          </a:xfrm>
          <a:prstGeom prst="rect">
            <a:avLst/>
          </a:prstGeom>
        </p:spPr>
        <p:txBody>
          <a:bodyPr rtlCol="0"/>
          <a:lstStyle>
            <a:lvl1pPr algn="ctr">
              <a:defRPr sz="3200" cap="all" spc="200" baseline="0">
                <a:solidFill>
                  <a:schemeClr val="accent5"/>
                </a:solidFill>
              </a:defRPr>
            </a:lvl1pPr>
          </a:lstStyle>
          <a:p>
            <a:pPr rtl="0"/>
            <a:r>
              <a:rPr lang="nl-NL" noProof="0"/>
              <a:t>Klik om titel toe te voegen</a:t>
            </a:r>
          </a:p>
        </p:txBody>
      </p:sp>
      <p:sp>
        <p:nvSpPr>
          <p:cNvPr id="8" name="Tijdelijke aanduiding voor tekst 14">
            <a:extLst>
              <a:ext uri="{FF2B5EF4-FFF2-40B4-BE49-F238E27FC236}">
                <a16:creationId xmlns:a16="http://schemas.microsoft.com/office/drawing/2014/main" id="{23C10DEF-E8ED-436F-B228-86D73E3D45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5100" y="2216238"/>
            <a:ext cx="3604193" cy="42236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sz="2000" b="0" i="0" cap="all" spc="2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nl-NL" noProof="0"/>
              <a:t>Klik om subtitel toe te voegen </a:t>
            </a:r>
          </a:p>
        </p:txBody>
      </p:sp>
      <p:sp>
        <p:nvSpPr>
          <p:cNvPr id="9" name="Tijdelijke aanduiding voor tekst 17">
            <a:extLst>
              <a:ext uri="{FF2B5EF4-FFF2-40B4-BE49-F238E27FC236}">
                <a16:creationId xmlns:a16="http://schemas.microsoft.com/office/drawing/2014/main" id="{4CD509E6-3210-4BEC-B28E-BFF3CBD218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4893" y="2638603"/>
            <a:ext cx="3603826" cy="3325723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Font typeface="Segoe UI Light" panose="020B0502040204020203" pitchFamily="34" charset="0"/>
              <a:buNone/>
              <a:defRPr sz="16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nl-NL" noProof="0"/>
              <a:t>Klik om tekst toe te voegen</a:t>
            </a:r>
          </a:p>
        </p:txBody>
      </p:sp>
      <p:sp>
        <p:nvSpPr>
          <p:cNvPr id="11" name="Tijdelijke aanduiding voor tekst 14">
            <a:extLst>
              <a:ext uri="{FF2B5EF4-FFF2-40B4-BE49-F238E27FC236}">
                <a16:creationId xmlns:a16="http://schemas.microsoft.com/office/drawing/2014/main" id="{98D55AF8-203B-4573-910D-40DAA7E3913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6540" y="2216238"/>
            <a:ext cx="3604193" cy="42236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sz="2000" b="0" i="0" cap="all" spc="2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nl-NL" noProof="0"/>
              <a:t>Klik om subtitel toe te voegen </a:t>
            </a:r>
          </a:p>
        </p:txBody>
      </p:sp>
      <p:sp>
        <p:nvSpPr>
          <p:cNvPr id="12" name="Tijdelijke aanduiding voor tekst 17">
            <a:extLst>
              <a:ext uri="{FF2B5EF4-FFF2-40B4-BE49-F238E27FC236}">
                <a16:creationId xmlns:a16="http://schemas.microsoft.com/office/drawing/2014/main" id="{AD2DFF4B-F817-4BFC-B12F-1E0457EF07B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06333" y="2638603"/>
            <a:ext cx="3603826" cy="3325723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Font typeface="Segoe UI Light" panose="020B0502040204020203" pitchFamily="34" charset="0"/>
              <a:buNone/>
              <a:defRPr sz="16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nl-NL" noProof="0"/>
              <a:t>Klik om tekst toe te voegen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1C8EFF5B-8675-4033-9576-3B84EED6C6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07980" y="2216238"/>
            <a:ext cx="3387610" cy="42236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sz="2000" b="0" i="0" cap="all" spc="2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nl-NL" noProof="0"/>
              <a:t>Klik om subtitel toe te voegen </a:t>
            </a:r>
          </a:p>
        </p:txBody>
      </p:sp>
      <p:sp>
        <p:nvSpPr>
          <p:cNvPr id="16" name="Tijdelijke aanduiding voor tekst 17">
            <a:extLst>
              <a:ext uri="{FF2B5EF4-FFF2-40B4-BE49-F238E27FC236}">
                <a16:creationId xmlns:a16="http://schemas.microsoft.com/office/drawing/2014/main" id="{B47FAE44-E9F0-4F90-9E79-AFB6CE26F40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07772" y="2638603"/>
            <a:ext cx="3387265" cy="3325723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Font typeface="Segoe UI Light" panose="020B0502040204020203" pitchFamily="34" charset="0"/>
              <a:buNone/>
              <a:defRPr sz="16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nl-NL" noProof="0"/>
              <a:t>Klik om tekst toe te voegen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EEB9BDF-11CB-4EA0-B2E4-1CD82B6ED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7A9E80BB-C0DF-4F1B-8821-E3FD53412EFF}" type="slidenum">
              <a:rPr lang="nl-NL" noProof="0" smtClean="0"/>
              <a:pPr rtl="0"/>
              <a:t>‹nr.›</a:t>
            </a:fld>
            <a:endParaRPr lang="nl-NL" noProof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2940558-56C3-4F42-A159-12BF88728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Presentatietitel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8091AB6-67A9-4FEE-98C9-495A1CCB1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5495929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vatti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5036E8E-72DC-4FB2-BC8F-CA1AD2F3B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0" y="0"/>
            <a:ext cx="6095998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F5E96FC-B47B-4DA1-9369-B765A705FA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2287" y="2068863"/>
            <a:ext cx="4594823" cy="557552"/>
          </a:xfrm>
          <a:prstGeom prst="rect">
            <a:avLst/>
          </a:prstGeom>
        </p:spPr>
        <p:txBody>
          <a:bodyPr rtlCol="0"/>
          <a:lstStyle>
            <a:lvl1pPr>
              <a:defRPr sz="3200" cap="all" spc="2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Klik om titel toe te voegen</a:t>
            </a:r>
          </a:p>
        </p:txBody>
      </p:sp>
      <p:sp>
        <p:nvSpPr>
          <p:cNvPr id="11" name="Tijdelijke aanduiding voor tekst 12">
            <a:extLst>
              <a:ext uri="{FF2B5EF4-FFF2-40B4-BE49-F238E27FC236}">
                <a16:creationId xmlns:a16="http://schemas.microsoft.com/office/drawing/2014/main" id="{8800B990-833E-4C0D-A433-B21CF9A79B1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2287" y="2626414"/>
            <a:ext cx="4259684" cy="2859991"/>
          </a:xfrm>
          <a:prstGeom prst="rect">
            <a:avLst/>
          </a:prstGeom>
        </p:spPr>
        <p:txBody>
          <a:bodyPr rtlCol="0" anchor="t"/>
          <a:lstStyle>
            <a:lvl1pPr marL="0" indent="0">
              <a:lnSpc>
                <a:spcPct val="125000"/>
              </a:lnSpc>
              <a:buNone/>
              <a:defRPr sz="16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nl-NL" noProof="0"/>
              <a:t>Klik om tekst toe te voegen</a:t>
            </a:r>
          </a:p>
        </p:txBody>
      </p:sp>
      <p:sp>
        <p:nvSpPr>
          <p:cNvPr id="14" name="Tijdelijke aanduiding voor dianummer 5">
            <a:extLst>
              <a:ext uri="{FF2B5EF4-FFF2-40B4-BE49-F238E27FC236}">
                <a16:creationId xmlns:a16="http://schemas.microsoft.com/office/drawing/2014/main" id="{87627E8A-9EB4-41E2-8847-B5BDD7FC7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3862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7A9E80BB-C0DF-4F1B-8821-E3FD53412EFF}" type="slidenum">
              <a:rPr lang="nl-NL" noProof="0" smtClean="0"/>
              <a:pPr rtl="0"/>
              <a:t>‹nr.›</a:t>
            </a:fld>
            <a:endParaRPr lang="nl-NL" noProof="0"/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162D8A98-3508-4B88-A239-BBFF76D51F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3429000"/>
          </a:xfrm>
          <a:prstGeom prst="rect">
            <a:avLst/>
          </a:prstGeom>
          <a:solidFill>
            <a:schemeClr val="accent2"/>
          </a:solidFill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nl-NL" noProof="0"/>
              <a:t>Klik om foto toe te voegen</a:t>
            </a:r>
          </a:p>
        </p:txBody>
      </p:sp>
      <p:sp>
        <p:nvSpPr>
          <p:cNvPr id="8" name="Tijdelijke aanduiding voor afbeelding 6">
            <a:extLst>
              <a:ext uri="{FF2B5EF4-FFF2-40B4-BE49-F238E27FC236}">
                <a16:creationId xmlns:a16="http://schemas.microsoft.com/office/drawing/2014/main" id="{6C103218-0175-45B7-900A-DF77A2CC6BE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5999" y="3429000"/>
            <a:ext cx="6096000" cy="3429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nl-NL" noProof="0"/>
              <a:t>Klik om foto toe te voegen</a:t>
            </a:r>
          </a:p>
        </p:txBody>
      </p:sp>
      <p:sp>
        <p:nvSpPr>
          <p:cNvPr id="13" name="Tijdelijke aanduiding voor voettekst 4">
            <a:extLst>
              <a:ext uri="{FF2B5EF4-FFF2-40B4-BE49-F238E27FC236}">
                <a16:creationId xmlns:a16="http://schemas.microsoft.com/office/drawing/2014/main" id="{8F1478D8-A909-4307-9777-531032CF2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98" y="6356350"/>
            <a:ext cx="3249170" cy="501649"/>
          </a:xfrm>
          <a:solidFill>
            <a:schemeClr val="accent1">
              <a:lumMod val="50000"/>
              <a:alpha val="9000"/>
            </a:schemeClr>
          </a:solidFill>
        </p:spPr>
        <p:txBody>
          <a:bodyPr lIns="365760" bIns="182880" rtlCol="0"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Presentatietitel</a:t>
            </a:r>
          </a:p>
        </p:txBody>
      </p:sp>
      <p:sp>
        <p:nvSpPr>
          <p:cNvPr id="12" name="Tijdelijke aanduiding voor datum 3">
            <a:extLst>
              <a:ext uri="{FF2B5EF4-FFF2-40B4-BE49-F238E27FC236}">
                <a16:creationId xmlns:a16="http://schemas.microsoft.com/office/drawing/2014/main" id="{F33DDC16-EF3C-4507-A82A-86B1B82C86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5167" y="6356350"/>
            <a:ext cx="2846831" cy="501650"/>
          </a:xfrm>
          <a:solidFill>
            <a:schemeClr val="accent1">
              <a:lumMod val="50000"/>
              <a:alpha val="9000"/>
            </a:schemeClr>
          </a:solidFill>
        </p:spPr>
        <p:txBody>
          <a:bodyPr rIns="594360" bIns="182880" rtlCol="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0131226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dank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7">
            <a:extLst>
              <a:ext uri="{FF2B5EF4-FFF2-40B4-BE49-F238E27FC236}">
                <a16:creationId xmlns:a16="http://schemas.microsoft.com/office/drawing/2014/main" id="{61E42000-EF35-469E-8324-0C7BD97EF71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nl-NL" noProof="0"/>
              <a:t>Klik om foto toe te 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26FEB11-3B93-4C0A-A820-D5B092929B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5575851" cy="4210387"/>
          </a:xfrm>
          <a:prstGeom prst="rect">
            <a:avLst/>
          </a:prstGeom>
          <a:solidFill>
            <a:schemeClr val="accent1">
              <a:lumMod val="50000"/>
              <a:alpha val="9000"/>
            </a:schemeClr>
          </a:solidFill>
        </p:spPr>
        <p:txBody>
          <a:bodyPr lIns="868680" bIns="182880" rtlCol="0" anchor="b"/>
          <a:lstStyle>
            <a:lvl1pPr>
              <a:defRPr sz="3200" cap="all" spc="2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titel toevoegen</a:t>
            </a:r>
          </a:p>
        </p:txBody>
      </p:sp>
      <p:sp>
        <p:nvSpPr>
          <p:cNvPr id="8" name="Tijdelijke aanduiding voor tekst 12">
            <a:extLst>
              <a:ext uri="{FF2B5EF4-FFF2-40B4-BE49-F238E27FC236}">
                <a16:creationId xmlns:a16="http://schemas.microsoft.com/office/drawing/2014/main" id="{CE695F7E-76BA-4A5F-9C71-C47DD1B567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1" y="4210388"/>
            <a:ext cx="5575849" cy="2118216"/>
          </a:xfrm>
          <a:prstGeom prst="rect">
            <a:avLst/>
          </a:prstGeom>
          <a:solidFill>
            <a:schemeClr val="accent1">
              <a:lumMod val="50000"/>
              <a:alpha val="9000"/>
            </a:schemeClr>
          </a:solidFill>
        </p:spPr>
        <p:txBody>
          <a:bodyPr lIns="822960" rtlCol="0" anchor="t"/>
          <a:lstStyle>
            <a:lvl1pPr marL="0" indent="0">
              <a:lnSpc>
                <a:spcPct val="125000"/>
              </a:lnSpc>
              <a:buNone/>
              <a:defRPr sz="16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nl-NL" noProof="0"/>
              <a:t>Klik om tekst toe te voegen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466E471-F864-4D68-9682-2E0108374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6331226"/>
            <a:ext cx="3497063" cy="526774"/>
          </a:xfrm>
          <a:solidFill>
            <a:schemeClr val="accent1">
              <a:lumMod val="50000"/>
              <a:alpha val="9000"/>
            </a:schemeClr>
          </a:solidFill>
        </p:spPr>
        <p:txBody>
          <a:bodyPr lIns="850392" bIns="13716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7A9E80BB-C0DF-4F1B-8821-E3FD53412EFF}" type="slidenum">
              <a:rPr lang="nl-NL" noProof="0" smtClean="0"/>
              <a:pPr rtl="0"/>
              <a:t>‹nr.›</a:t>
            </a:fld>
            <a:endParaRPr lang="nl-NL" noProof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632384D-15A3-4765-AA16-FD8F27E55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97062" y="6336472"/>
            <a:ext cx="5197878" cy="529397"/>
          </a:xfrm>
          <a:solidFill>
            <a:schemeClr val="accent1">
              <a:lumMod val="50000"/>
              <a:alpha val="9000"/>
            </a:schemeClr>
          </a:solidFill>
        </p:spPr>
        <p:txBody>
          <a:bodyPr bIns="18288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Titel van presentatie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3BEB306-C51D-4724-AA0E-9EFA95D698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94940" y="6328604"/>
            <a:ext cx="3497060" cy="529396"/>
          </a:xfrm>
          <a:solidFill>
            <a:schemeClr val="accent1">
              <a:lumMod val="50000"/>
              <a:alpha val="9000"/>
            </a:schemeClr>
          </a:solidFill>
        </p:spPr>
        <p:txBody>
          <a:bodyPr rIns="585216" bIns="18288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59977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22637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6736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41070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77626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59708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50635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638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86B5B069-D714-4EDE-AD86-0DB1C684C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612000"/>
            <a:ext cx="10969200" cy="5461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A94508-1E25-4B7A-821C-C162C902F4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000" y="2019600"/>
            <a:ext cx="10969200" cy="3560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8" name="Tijdelijke aanduiding voor datum 3">
            <a:extLst>
              <a:ext uri="{FF2B5EF4-FFF2-40B4-BE49-F238E27FC236}">
                <a16:creationId xmlns:a16="http://schemas.microsoft.com/office/drawing/2014/main" id="{FE33D3A0-9C1E-453B-9E7D-1048BBA598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20001" y="6056572"/>
            <a:ext cx="1710000" cy="238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500"/>
            </a:lvl1pPr>
          </a:lstStyle>
          <a:p>
            <a:fld id="{049AC74C-5254-4E17-A657-2FD49EA9103A}" type="datetime4">
              <a:rPr lang="nl-NL" smtClean="0"/>
              <a:t>24 mei 2023</a:t>
            </a:fld>
            <a:endParaRPr lang="nl-NL" dirty="0"/>
          </a:p>
        </p:txBody>
      </p:sp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9FC8B4C2-DC67-476C-AB24-C788C06BFD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05201" y="6056572"/>
            <a:ext cx="4114800" cy="238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500" b="1"/>
            </a:lvl1pPr>
          </a:lstStyle>
          <a:p>
            <a:r>
              <a:rPr lang="nl-NL" dirty="0"/>
              <a:t>Titel van de presentatie</a:t>
            </a:r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4EC74FFC-0913-4702-AAB3-E5F1307968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0001" y="6056572"/>
            <a:ext cx="450000" cy="238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500"/>
            </a:lvl1pPr>
          </a:lstStyle>
          <a:p>
            <a:fld id="{932C3248-DEA8-4406-A963-9ED55A9DA4F5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6960413B-01CD-47DF-9CB1-53FA195B0E24}"/>
              </a:ext>
            </a:extLst>
          </p:cNvPr>
          <p:cNvSpPr txBox="1"/>
          <p:nvPr userDrawn="1"/>
        </p:nvSpPr>
        <p:spPr>
          <a:xfrm>
            <a:off x="611999" y="6062626"/>
            <a:ext cx="4693202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500" b="1" dirty="0">
                <a:solidFill>
                  <a:schemeClr val="bg2"/>
                </a:solidFill>
              </a:rPr>
              <a:t>Zadkine Gezondheid, Welzijn &amp; Sport College</a:t>
            </a:r>
          </a:p>
        </p:txBody>
      </p:sp>
    </p:spTree>
    <p:extLst>
      <p:ext uri="{BB962C8B-B14F-4D97-AF65-F5344CB8AC3E}">
        <p14:creationId xmlns:p14="http://schemas.microsoft.com/office/powerpoint/2010/main" val="2192135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</p:sldLayoutIdLst>
  <p:hf hdr="0"/>
  <p:txStyles>
    <p:titleStyle>
      <a:lvl1pPr algn="l" defTabSz="914400" rtl="0" eaLnBrk="1" latinLnBrk="0" hangingPunct="1">
        <a:lnSpc>
          <a:spcPts val="4300"/>
        </a:lnSpc>
        <a:spcBef>
          <a:spcPct val="0"/>
        </a:spcBef>
        <a:buNone/>
        <a:defRPr sz="36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914400" rtl="0" eaLnBrk="1" latinLnBrk="0" hangingPunct="1">
        <a:lnSpc>
          <a:spcPct val="115000"/>
        </a:lnSpc>
        <a:spcBef>
          <a:spcPts val="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00" indent="-288000" algn="l" defTabSz="914400" rtl="0" eaLnBrk="1" latinLnBrk="0" hangingPunct="1">
        <a:lnSpc>
          <a:spcPct val="115000"/>
        </a:lnSpc>
        <a:spcBef>
          <a:spcPts val="0"/>
        </a:spcBef>
        <a:buClr>
          <a:schemeClr val="bg2"/>
        </a:buClr>
        <a:buFont typeface="Arial" panose="020B0604020202020204" pitchFamily="34" charset="0"/>
        <a:buChar char="›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864000" indent="-288000" algn="l" defTabSz="914400" rtl="0" eaLnBrk="1" latinLnBrk="0" hangingPunct="1">
        <a:lnSpc>
          <a:spcPct val="115000"/>
        </a:lnSpc>
        <a:spcBef>
          <a:spcPts val="0"/>
        </a:spcBef>
        <a:buClr>
          <a:schemeClr val="bg2"/>
        </a:buClr>
        <a:buFont typeface="Wingdings" panose="05000000000000000000" pitchFamily="2" charset="2"/>
        <a:buChar char="§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1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None/>
        <a:defRPr sz="1800" b="1" kern="1200">
          <a:solidFill>
            <a:schemeClr val="bg2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15000"/>
        </a:lnSpc>
        <a:spcBef>
          <a:spcPts val="0"/>
        </a:spcBef>
        <a:buClr>
          <a:schemeClr val="accent1"/>
        </a:buClr>
        <a:buFont typeface="Wingdings" panose="05000000000000000000" pitchFamily="2" charset="2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242C545-ABF3-4111-9C70-0C513622F8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5239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nl-NL" noProof="0"/>
              <a:t>20XX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2EA851B-24D4-40F7-88DA-C06AE17096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nl-NL" noProof="0"/>
              <a:t>Presentatietitel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B107E50-40B2-4772-B85C-0CC91BEBC2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386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fld id="{7A9E80BB-C0DF-4F1B-8821-E3FD53412EFF}" type="slidenum">
              <a:rPr lang="nl-NL" noProof="0" smtClean="0"/>
              <a:pPr rtl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479830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openxmlformats.org/officeDocument/2006/relationships/image" Target="../media/image32.png"/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11" Type="http://schemas.openxmlformats.org/officeDocument/2006/relationships/image" Target="../media/image21.jpeg"/><Relationship Id="rId5" Type="http://schemas.openxmlformats.org/officeDocument/2006/relationships/image" Target="../media/image25.jpg"/><Relationship Id="rId10" Type="http://schemas.openxmlformats.org/officeDocument/2006/relationships/image" Target="../media/image30.jpe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diagramColors" Target="../diagrams/colors1.xml"/><Relationship Id="rId3" Type="http://schemas.openxmlformats.org/officeDocument/2006/relationships/image" Target="../media/image16.png"/><Relationship Id="rId7" Type="http://schemas.openxmlformats.org/officeDocument/2006/relationships/image" Target="../media/image37.png"/><Relationship Id="rId12" Type="http://schemas.openxmlformats.org/officeDocument/2006/relationships/diagramQuickStyle" Target="../diagrams/quickStyle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11" Type="http://schemas.openxmlformats.org/officeDocument/2006/relationships/diagramLayout" Target="../diagrams/layout1.xml"/><Relationship Id="rId5" Type="http://schemas.openxmlformats.org/officeDocument/2006/relationships/image" Target="../media/image18.png"/><Relationship Id="rId10" Type="http://schemas.openxmlformats.org/officeDocument/2006/relationships/diagramData" Target="../diagrams/data1.xml"/><Relationship Id="rId4" Type="http://schemas.openxmlformats.org/officeDocument/2006/relationships/image" Target="../media/image17.png"/><Relationship Id="rId9" Type="http://schemas.openxmlformats.org/officeDocument/2006/relationships/image" Target="../media/image39.svg"/><Relationship Id="rId14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Layout" Target="../diagrams/layout2.xml"/><Relationship Id="rId7" Type="http://schemas.openxmlformats.org/officeDocument/2006/relationships/image" Target="../media/image36.png"/><Relationship Id="rId12" Type="http://schemas.microsoft.com/office/2007/relationships/diagramDrawing" Target="../diagrams/drawing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11" Type="http://schemas.openxmlformats.org/officeDocument/2006/relationships/diagramColors" Target="../diagrams/colors3.xml"/><Relationship Id="rId5" Type="http://schemas.openxmlformats.org/officeDocument/2006/relationships/diagramColors" Target="../diagrams/colors2.xml"/><Relationship Id="rId10" Type="http://schemas.openxmlformats.org/officeDocument/2006/relationships/diagramQuickStyle" Target="../diagrams/quickStyle3.xml"/><Relationship Id="rId4" Type="http://schemas.openxmlformats.org/officeDocument/2006/relationships/diagramQuickStyle" Target="../diagrams/quickStyle2.xml"/><Relationship Id="rId9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1030">
            <a:extLst>
              <a:ext uri="{FF2B5EF4-FFF2-40B4-BE49-F238E27FC236}">
                <a16:creationId xmlns:a16="http://schemas.microsoft.com/office/drawing/2014/main" id="{B92096A1-6AC3-46FB-979A-18F4AE8B94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033" name="Picture 1032">
            <a:extLst>
              <a:ext uri="{FF2B5EF4-FFF2-40B4-BE49-F238E27FC236}">
                <a16:creationId xmlns:a16="http://schemas.microsoft.com/office/drawing/2014/main" id="{F728CD29-58B3-4F21-B30F-28798953D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035" name="Oval 1034">
            <a:extLst>
              <a:ext uri="{FF2B5EF4-FFF2-40B4-BE49-F238E27FC236}">
                <a16:creationId xmlns:a16="http://schemas.microsoft.com/office/drawing/2014/main" id="{74E4178E-1E41-4E39-8171-5EEC297F4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37" name="Picture 1036">
            <a:extLst>
              <a:ext uri="{FF2B5EF4-FFF2-40B4-BE49-F238E27FC236}">
                <a16:creationId xmlns:a16="http://schemas.microsoft.com/office/drawing/2014/main" id="{5ED4CF93-A4AC-4FA3-BE1C-E27B351DF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39" name="Picture 1038">
            <a:extLst>
              <a:ext uri="{FF2B5EF4-FFF2-40B4-BE49-F238E27FC236}">
                <a16:creationId xmlns:a16="http://schemas.microsoft.com/office/drawing/2014/main" id="{4150C84B-F28C-46CF-A2DB-070F52404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041" name="Rectangle 1040">
            <a:extLst>
              <a:ext uri="{FF2B5EF4-FFF2-40B4-BE49-F238E27FC236}">
                <a16:creationId xmlns:a16="http://schemas.microsoft.com/office/drawing/2014/main" id="{0421F718-8F86-42C4-86D6-42E6DB597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" name="Afbeelding 4" descr="Mensen die wandelen">
            <a:extLst>
              <a:ext uri="{FF2B5EF4-FFF2-40B4-BE49-F238E27FC236}">
                <a16:creationId xmlns:a16="http://schemas.microsoft.com/office/drawing/2014/main" id="{09A02D42-4EE6-AD33-F5EE-1F04F80737F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185" r="3" b="3"/>
          <a:stretch/>
        </p:blipFill>
        <p:spPr>
          <a:xfrm>
            <a:off x="3222" y="-9378"/>
            <a:ext cx="4634681" cy="2623856"/>
          </a:xfrm>
          <a:prstGeom prst="rect">
            <a:avLst/>
          </a:prstGeom>
        </p:spPr>
      </p:pic>
      <p:pic>
        <p:nvPicPr>
          <p:cNvPr id="1026" name="Picture 2" descr="Kan een afbeelding zijn van de tekst 'ZADKINE'">
            <a:extLst>
              <a:ext uri="{FF2B5EF4-FFF2-40B4-BE49-F238E27FC236}">
                <a16:creationId xmlns:a16="http://schemas.microsoft.com/office/drawing/2014/main" id="{0D6E4C70-F8CC-EAC5-23F7-708192EF90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9" r="3" b="4296"/>
          <a:stretch/>
        </p:blipFill>
        <p:spPr bwMode="auto">
          <a:xfrm>
            <a:off x="3222" y="2623866"/>
            <a:ext cx="4634681" cy="4233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39CF9EC1-76A6-1176-88B0-A5296FBD7F8E}"/>
              </a:ext>
            </a:extLst>
          </p:cNvPr>
          <p:cNvSpPr/>
          <p:nvPr/>
        </p:nvSpPr>
        <p:spPr>
          <a:xfrm>
            <a:off x="441247" y="2967335"/>
            <a:ext cx="113095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Op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zoek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naar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verbinding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 met VO</a:t>
            </a:r>
            <a:endParaRPr lang="nl-NL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C73D7C53-98FA-BBF1-2CFD-35EC0A18E61F}"/>
              </a:ext>
            </a:extLst>
          </p:cNvPr>
          <p:cNvSpPr/>
          <p:nvPr/>
        </p:nvSpPr>
        <p:spPr>
          <a:xfrm>
            <a:off x="441247" y="2967335"/>
            <a:ext cx="113095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+mj-ea"/>
                <a:cs typeface="+mj-cs"/>
              </a:rPr>
              <a:t>Op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+mj-ea"/>
                <a:cs typeface="+mj-cs"/>
              </a:rPr>
              <a:t>zoek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+mj-ea"/>
                <a:cs typeface="+mj-cs"/>
              </a:rPr>
              <a:t>naar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+mj-ea"/>
                <a:cs typeface="+mj-cs"/>
              </a:rPr>
              <a:t>verbinding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+mj-ea"/>
                <a:cs typeface="+mj-cs"/>
              </a:rPr>
              <a:t> met VO</a:t>
            </a:r>
            <a:endParaRPr lang="nl-NL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0362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9B044D-EF33-4710-A0AD-AA82C64B9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Kennismaken met het team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1B6DE78-7571-41F7-A361-F7DADFEEA2B2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r>
              <a:rPr lang="nl-NL" dirty="0"/>
              <a:t>Kelly Nolles de Bruijne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B279663-E7F0-4D81-91FF-DDAD5F09242D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-2402178" y="3368302"/>
            <a:ext cx="1881661" cy="208890"/>
          </a:xfrm>
        </p:spPr>
        <p:txBody>
          <a:bodyPr/>
          <a:lstStyle/>
          <a:p>
            <a:endParaRPr lang="nl-NL" b="1" dirty="0"/>
          </a:p>
        </p:txBody>
      </p:sp>
      <p:pic>
        <p:nvPicPr>
          <p:cNvPr id="7" name="Tijdelijke aanduiding voor afbeelding 6" descr="Afbeelding met persoon, person, buiten&#10;&#10;Automatisch gegenereerde beschrijving">
            <a:extLst>
              <a:ext uri="{FF2B5EF4-FFF2-40B4-BE49-F238E27FC236}">
                <a16:creationId xmlns:a16="http://schemas.microsoft.com/office/drawing/2014/main" id="{CF494B55-EB55-10EC-7524-134E56FC31F5}"/>
              </a:ext>
            </a:extLst>
          </p:cNvPr>
          <p:cNvPicPr>
            <a:picLocks noGrp="1" noChangeAspect="1"/>
          </p:cNvPicPr>
          <p:nvPr>
            <p:ph type="pic" sz="quarter" idx="5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11" b="23011"/>
          <a:stretch>
            <a:fillRect/>
          </a:stretch>
        </p:blipFill>
        <p:spPr/>
      </p:pic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B280DB49-54B2-44DD-9063-0659E1F443C6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/>
        <p:txBody>
          <a:bodyPr/>
          <a:lstStyle/>
          <a:p>
            <a:r>
              <a:rPr lang="nl-NL" dirty="0"/>
              <a:t>Marcel Bremer</a:t>
            </a:r>
          </a:p>
        </p:txBody>
      </p:sp>
      <p:pic>
        <p:nvPicPr>
          <p:cNvPr id="6" name="Tijdelijke aanduiding voor afbeelding 5" descr="Afbeelding met Menselijk gezicht, persoon, glimlach, wenkbrauw&#10;&#10;Automatisch gegenereerde beschrijving">
            <a:extLst>
              <a:ext uri="{FF2B5EF4-FFF2-40B4-BE49-F238E27FC236}">
                <a16:creationId xmlns:a16="http://schemas.microsoft.com/office/drawing/2014/main" id="{92E6B79C-3B7B-9732-B9FB-DF2B9DA04D70}"/>
              </a:ext>
            </a:extLst>
          </p:cNvPr>
          <p:cNvPicPr>
            <a:picLocks noGrp="1" noChangeAspect="1"/>
          </p:cNvPicPr>
          <p:nvPr>
            <p:ph type="pic" sz="quarter" idx="6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2" b="9382"/>
          <a:stretch>
            <a:fillRect/>
          </a:stretch>
        </p:blipFill>
        <p:spPr/>
      </p:pic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6DA26C0F-79AA-41FB-A888-D694849433C7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/>
        <p:txBody>
          <a:bodyPr/>
          <a:lstStyle/>
          <a:p>
            <a:r>
              <a:rPr lang="nl-NL" dirty="0"/>
              <a:t>Linda van Heeren </a:t>
            </a:r>
          </a:p>
        </p:txBody>
      </p:sp>
      <p:pic>
        <p:nvPicPr>
          <p:cNvPr id="39" name="Afbeelding 38">
            <a:extLst>
              <a:ext uri="{FF2B5EF4-FFF2-40B4-BE49-F238E27FC236}">
                <a16:creationId xmlns:a16="http://schemas.microsoft.com/office/drawing/2014/main" id="{2D6538E3-247F-A74F-7D04-8F9377DEB1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4366" y="3107925"/>
            <a:ext cx="1019898" cy="615749"/>
          </a:xfrm>
          <a:prstGeom prst="rect">
            <a:avLst/>
          </a:prstGeom>
        </p:spPr>
      </p:pic>
      <p:pic>
        <p:nvPicPr>
          <p:cNvPr id="11" name="Tijdelijke aanduiding voor afbeelding 10" descr="Afbeelding met tekst, persoon, binnen&#10;&#10;Automatisch gegenereerde beschrijving">
            <a:extLst>
              <a:ext uri="{FF2B5EF4-FFF2-40B4-BE49-F238E27FC236}">
                <a16:creationId xmlns:a16="http://schemas.microsoft.com/office/drawing/2014/main" id="{C43F98AF-3C77-7CB7-D4DA-4273F074665E}"/>
              </a:ext>
            </a:extLst>
          </p:cNvPr>
          <p:cNvPicPr>
            <a:picLocks noGrp="1" noChangeAspect="1"/>
          </p:cNvPicPr>
          <p:nvPr>
            <p:ph type="pic" sz="quarter" idx="4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6" b="19536"/>
          <a:stretch>
            <a:fillRect/>
          </a:stretch>
        </p:blipFill>
        <p:spPr>
          <a:xfrm>
            <a:off x="1620038" y="3928913"/>
            <a:ext cx="1412875" cy="1147763"/>
          </a:xfrm>
        </p:spPr>
      </p:pic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1C3AC512-D01E-42DC-A8BB-E48D481F847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nl-NL" dirty="0"/>
              <a:t>Ariane Linnert</a:t>
            </a:r>
          </a:p>
        </p:txBody>
      </p:sp>
      <p:pic>
        <p:nvPicPr>
          <p:cNvPr id="41" name="Afbeelding 40">
            <a:extLst>
              <a:ext uri="{FF2B5EF4-FFF2-40B4-BE49-F238E27FC236}">
                <a16:creationId xmlns:a16="http://schemas.microsoft.com/office/drawing/2014/main" id="{BCA5490A-95D7-2759-D738-CE4941575A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8471" y="5513889"/>
            <a:ext cx="823031" cy="594500"/>
          </a:xfrm>
          <a:prstGeom prst="rect">
            <a:avLst/>
          </a:prstGeom>
        </p:spPr>
      </p:pic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D61ABD0F-CE6A-4799-8E0B-8EF0A1B32E5A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r>
              <a:rPr lang="nl-NL" dirty="0"/>
              <a:t>Miranda Zandbergen</a:t>
            </a:r>
          </a:p>
        </p:txBody>
      </p:sp>
      <p:pic>
        <p:nvPicPr>
          <p:cNvPr id="42" name="Afbeelding 41">
            <a:extLst>
              <a:ext uri="{FF2B5EF4-FFF2-40B4-BE49-F238E27FC236}">
                <a16:creationId xmlns:a16="http://schemas.microsoft.com/office/drawing/2014/main" id="{3A12D3FD-6E9C-D19B-41B1-65EA1FDE9F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3055" y="5522235"/>
            <a:ext cx="890093" cy="573074"/>
          </a:xfrm>
          <a:prstGeom prst="rect">
            <a:avLst/>
          </a:prstGeom>
        </p:spPr>
      </p:pic>
      <p:sp>
        <p:nvSpPr>
          <p:cNvPr id="27" name="Tijdelijke aanduiding voor dianummer 26">
            <a:extLst>
              <a:ext uri="{FF2B5EF4-FFF2-40B4-BE49-F238E27FC236}">
                <a16:creationId xmlns:a16="http://schemas.microsoft.com/office/drawing/2014/main" id="{F4BDA861-C6E6-4851-9E46-29A5FC02C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9E80BB-C0DF-4F1B-8821-E3FD53412EFF}" type="slidenum">
              <a:rPr kumimoji="0" lang="nl-NL" sz="1000" b="0" i="0" u="none" strike="noStrike" kern="1200" cap="none" spc="20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NL" sz="1000" b="0" i="0" u="none" strike="noStrike" kern="1200" cap="none" spc="20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/>
              <a:ea typeface="+mn-ea"/>
              <a:cs typeface="+mn-cs"/>
            </a:endParaRPr>
          </a:p>
        </p:txBody>
      </p:sp>
      <p:sp>
        <p:nvSpPr>
          <p:cNvPr id="29" name="Tijdelijke aanduiding voor datum 28">
            <a:extLst>
              <a:ext uri="{FF2B5EF4-FFF2-40B4-BE49-F238E27FC236}">
                <a16:creationId xmlns:a16="http://schemas.microsoft.com/office/drawing/2014/main" id="{68421BF3-C669-4999-9D6C-E4531177B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all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/>
                <a:ea typeface="+mn-ea"/>
                <a:cs typeface="+mn-cs"/>
              </a:rPr>
              <a:t>2023</a:t>
            </a:r>
          </a:p>
        </p:txBody>
      </p:sp>
      <p:pic>
        <p:nvPicPr>
          <p:cNvPr id="31" name="Tijdelijke aanduiding voor afbeelding 14" descr="Afbeelding met gebouw, buiten, persoon&#10;&#10;Automatisch gegenereerde beschrijving">
            <a:extLst>
              <a:ext uri="{FF2B5EF4-FFF2-40B4-BE49-F238E27FC236}">
                <a16:creationId xmlns:a16="http://schemas.microsoft.com/office/drawing/2014/main" id="{968A11D2-ACF7-41BF-B24C-E2C4A04FB19C}"/>
              </a:ext>
            </a:extLst>
          </p:cNvPr>
          <p:cNvPicPr>
            <a:picLocks noGrp="1" noChangeAspect="1"/>
          </p:cNvPicPr>
          <p:nvPr>
            <p:ph type="pic" sz="quarter" idx="48"/>
          </p:nvPr>
        </p:nvPicPr>
        <p:blipFill>
          <a:blip r:embed="rId8"/>
          <a:srcRect t="19537" b="19537"/>
          <a:stretch>
            <a:fillRect/>
          </a:stretch>
        </p:blipFill>
        <p:spPr>
          <a:xfrm>
            <a:off x="4247600" y="3876896"/>
            <a:ext cx="1412875" cy="1147762"/>
          </a:xfrm>
        </p:spPr>
      </p:pic>
      <p:pic>
        <p:nvPicPr>
          <p:cNvPr id="17" name="Tijdelijke aanduiding voor afbeelding 16">
            <a:extLst>
              <a:ext uri="{FF2B5EF4-FFF2-40B4-BE49-F238E27FC236}">
                <a16:creationId xmlns:a16="http://schemas.microsoft.com/office/drawing/2014/main" id="{828C8431-6A9F-F892-8695-9BB17047D39D}"/>
              </a:ext>
            </a:extLst>
          </p:cNvPr>
          <p:cNvPicPr>
            <a:picLocks noGrp="1" noChangeAspect="1"/>
          </p:cNvPicPr>
          <p:nvPr>
            <p:ph type="pic" sz="quarter" idx="57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71" b="22971"/>
          <a:stretch>
            <a:fillRect/>
          </a:stretch>
        </p:blipFill>
        <p:spPr>
          <a:xfrm>
            <a:off x="1673548" y="1441882"/>
            <a:ext cx="1412049" cy="1187827"/>
          </a:xfrm>
        </p:spPr>
      </p:pic>
      <p:pic>
        <p:nvPicPr>
          <p:cNvPr id="20" name="Tijdelijke aanduiding voor afbeelding 19">
            <a:extLst>
              <a:ext uri="{FF2B5EF4-FFF2-40B4-BE49-F238E27FC236}">
                <a16:creationId xmlns:a16="http://schemas.microsoft.com/office/drawing/2014/main" id="{A0098F1B-0ACF-FB89-EED2-E46F0BCB10AB}"/>
              </a:ext>
            </a:extLst>
          </p:cNvPr>
          <p:cNvPicPr>
            <a:picLocks noGrp="1" noChangeAspect="1"/>
          </p:cNvPicPr>
          <p:nvPr>
            <p:ph type="pic" sz="quarter" idx="58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71" b="22971"/>
          <a:stretch>
            <a:fillRect/>
          </a:stretch>
        </p:blipFill>
        <p:spPr>
          <a:xfrm>
            <a:off x="4142695" y="1508686"/>
            <a:ext cx="1412875" cy="1187827"/>
          </a:xfrm>
        </p:spPr>
      </p:pic>
      <p:sp>
        <p:nvSpPr>
          <p:cNvPr id="35" name="Tijdelijke aanduiding voor tekst 34">
            <a:extLst>
              <a:ext uri="{FF2B5EF4-FFF2-40B4-BE49-F238E27FC236}">
                <a16:creationId xmlns:a16="http://schemas.microsoft.com/office/drawing/2014/main" id="{93578BBD-69D8-A78C-8670-71C65934B608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/>
        <p:txBody>
          <a:bodyPr/>
          <a:lstStyle/>
          <a:p>
            <a:r>
              <a:rPr lang="nl-NL" dirty="0"/>
              <a:t>Marcel van Dijk</a:t>
            </a:r>
          </a:p>
        </p:txBody>
      </p:sp>
      <p:pic>
        <p:nvPicPr>
          <p:cNvPr id="38" name="Picture 2" descr="Kan een afbeelding zijn van de tekst 'ZADKINE'">
            <a:extLst>
              <a:ext uri="{FF2B5EF4-FFF2-40B4-BE49-F238E27FC236}">
                <a16:creationId xmlns:a16="http://schemas.microsoft.com/office/drawing/2014/main" id="{8AD23C31-4B59-2B9D-52DE-63270E4846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9" r="3" b="4296"/>
          <a:stretch/>
        </p:blipFill>
        <p:spPr bwMode="auto">
          <a:xfrm>
            <a:off x="7064548" y="3149460"/>
            <a:ext cx="892665" cy="57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otterdam, 26 mei 2020 Betreft: herstart lessen op VCH vanaf ...">
            <a:extLst>
              <a:ext uri="{FF2B5EF4-FFF2-40B4-BE49-F238E27FC236}">
                <a16:creationId xmlns:a16="http://schemas.microsoft.com/office/drawing/2014/main" id="{F1C67D7F-16AA-F801-1FC0-6F2C8099C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226" y="3142354"/>
            <a:ext cx="825133" cy="42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otterdam, 26 mei 2020 Betreft: herstart lessen op VCH vanaf ...">
            <a:extLst>
              <a:ext uri="{FF2B5EF4-FFF2-40B4-BE49-F238E27FC236}">
                <a16:creationId xmlns:a16="http://schemas.microsoft.com/office/drawing/2014/main" id="{CAAC8064-6CF4-5D87-A8F0-BBAA2FEBA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020" y="3142354"/>
            <a:ext cx="742441" cy="47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Afbeelding 44">
            <a:extLst>
              <a:ext uri="{FF2B5EF4-FFF2-40B4-BE49-F238E27FC236}">
                <a16:creationId xmlns:a16="http://schemas.microsoft.com/office/drawing/2014/main" id="{66AE34DE-0627-E3A3-E3F3-838551B405D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64264" y="5337404"/>
            <a:ext cx="1835055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644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0169F9-EA3A-1B74-3103-109D7AC51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Michael Pilarczyk: Durf je een vraag </a:t>
            </a:r>
            <a:r>
              <a:rPr lang="nl-NL"/>
              <a:t>te stellen?</a:t>
            </a:r>
            <a:endParaRPr lang="nl-NL" dirty="0"/>
          </a:p>
        </p:txBody>
      </p:sp>
      <p:pic>
        <p:nvPicPr>
          <p:cNvPr id="7" name="pilarczyk kleiner">
            <a:hlinkClick r:id="" action="ppaction://media"/>
            <a:extLst>
              <a:ext uri="{FF2B5EF4-FFF2-40B4-BE49-F238E27FC236}">
                <a16:creationId xmlns:a16="http://schemas.microsoft.com/office/drawing/2014/main" id="{5DF3DCC2-7C0C-2409-D6FF-918A2F99B17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41775" y="2052638"/>
            <a:ext cx="3070225" cy="4195762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3FE216B-B914-8974-2807-4BD2704C2A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6945" y="5309482"/>
            <a:ext cx="1835055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94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monitor, schermafbeelding&#10;&#10;Automatisch gegenereerde beschrijving">
            <a:extLst>
              <a:ext uri="{FF2B5EF4-FFF2-40B4-BE49-F238E27FC236}">
                <a16:creationId xmlns:a16="http://schemas.microsoft.com/office/drawing/2014/main" id="{6F0B209F-8755-41C8-A3E0-DC11D9753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2190AADA-CC78-4E7A-62AE-8322E6B42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6945" y="5309482"/>
            <a:ext cx="1835055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23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87B6323F-75FD-4FFA-950D-6D013A6DC1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A2C34EF-101A-44FE-8A31-E0A7F4776A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5C86EC89-02DB-4384-8A63-0EFFEFD1B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54BB1565-EB36-4D75-8888-72796286D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71DF8C3-722E-49D1-87D5-E0FB1D640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93E59372-1F66-480B-ADD0-8000A05473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A089943-D636-3C33-CEC4-5A88E7F11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5629222" cy="14005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Roadmap</a:t>
            </a:r>
          </a:p>
        </p:txBody>
      </p:sp>
      <p:sp>
        <p:nvSpPr>
          <p:cNvPr id="46" name="Freeform 7">
            <a:extLst>
              <a:ext uri="{FF2B5EF4-FFF2-40B4-BE49-F238E27FC236}">
                <a16:creationId xmlns:a16="http://schemas.microsoft.com/office/drawing/2014/main" id="{053E741A-7A7D-46A0-ACB7-0736C3293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9843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C61CB9C-DF84-425E-928F-6B6ABABCE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4139" y="0"/>
            <a:ext cx="463828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5">
            <a:extLst>
              <a:ext uri="{FF2B5EF4-FFF2-40B4-BE49-F238E27FC236}">
                <a16:creationId xmlns:a16="http://schemas.microsoft.com/office/drawing/2014/main" id="{F7ECE4AC-C37F-40D5-9FE4-F07DE92F0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906400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E6B83C9-53A5-355C-B1FC-292E9D43D0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3885" y="647699"/>
            <a:ext cx="3179852" cy="2683330"/>
          </a:xfrm>
          <a:prstGeom prst="rect">
            <a:avLst/>
          </a:prstGeom>
          <a:effectLst/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7B983088-62B5-4A2F-8098-BBF212104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Graphic 5" descr="Badge Tick1 silhouet">
            <a:extLst>
              <a:ext uri="{FF2B5EF4-FFF2-40B4-BE49-F238E27FC236}">
                <a16:creationId xmlns:a16="http://schemas.microsoft.com/office/drawing/2014/main" id="{A3722635-7FC5-B848-F956-80C2CF257B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93098" y="3526971"/>
            <a:ext cx="2721427" cy="2721427"/>
          </a:xfrm>
          <a:prstGeom prst="rect">
            <a:avLst/>
          </a:prstGeom>
          <a:effectLst/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E72FA83-6F0F-8100-280F-ED723E2E60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7970197"/>
              </p:ext>
            </p:extLst>
          </p:nvPr>
        </p:nvGraphicFramePr>
        <p:xfrm>
          <a:off x="646112" y="2052918"/>
          <a:ext cx="5628635" cy="4195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638501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76CA75-9DF6-99DE-B67D-26D800AA3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7"/>
            <a:ext cx="9404723" cy="5462307"/>
          </a:xfrm>
        </p:spPr>
        <p:txBody>
          <a:bodyPr/>
          <a:lstStyle/>
          <a:p>
            <a:r>
              <a:rPr lang="nl-NL" dirty="0"/>
              <a:t>Wat houdt de samenwerking in ?</a:t>
            </a:r>
            <a:br>
              <a:rPr lang="nl-NL" dirty="0"/>
            </a:br>
            <a:br>
              <a:rPr lang="nl-NL" dirty="0"/>
            </a:b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In 	</a:t>
            </a:r>
            <a:r>
              <a:rPr kumimoji="0" lang="nl-N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ProfielP</a:t>
            </a:r>
            <a:br>
              <a:rPr lang="nl-NL" dirty="0"/>
            </a:br>
            <a:r>
              <a:rPr lang="nl-NL" dirty="0"/>
              <a:t>1 : </a:t>
            </a:r>
            <a:r>
              <a:rPr lang="nl-NL" dirty="0">
                <a:solidFill>
                  <a:schemeClr val="tx1"/>
                </a:solidFill>
              </a:rPr>
              <a:t>Profiel Werkstuk</a:t>
            </a:r>
            <a:br>
              <a:rPr lang="nl-NL" dirty="0">
                <a:solidFill>
                  <a:schemeClr val="tx1"/>
                </a:solidFill>
              </a:rPr>
            </a:br>
            <a:br>
              <a:rPr lang="nl-NL" dirty="0">
                <a:solidFill>
                  <a:schemeClr val="tx1"/>
                </a:solidFill>
              </a:rPr>
            </a:br>
            <a:r>
              <a:rPr lang="nl-NL" dirty="0">
                <a:solidFill>
                  <a:schemeClr val="tx1"/>
                </a:solidFill>
              </a:rPr>
              <a:t>2: MBO beoordeling.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2C1DDB5-625B-CB95-4BA5-6C419F81E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6945" y="5309482"/>
            <a:ext cx="1835055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599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FC4373-3290-4721-BBBA-81AB059D7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b="1" dirty="0"/>
              <a:t>Wat hebben we gedaan in deze pilot</a:t>
            </a:r>
            <a:r>
              <a:rPr lang="nl-NL" b="1" dirty="0"/>
              <a:t>?</a:t>
            </a:r>
            <a:br>
              <a:rPr lang="nl-NL" b="1" dirty="0"/>
            </a:br>
            <a:br>
              <a:rPr lang="nl-NL" b="1" dirty="0"/>
            </a:br>
            <a:endParaRPr lang="nl-NL" b="1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2B7201C-E46F-436B-8A92-558D314A63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3" y="1415946"/>
            <a:ext cx="8946541" cy="4794354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</a:pPr>
            <a:r>
              <a:rPr lang="nl-NL" b="1" dirty="0"/>
              <a:t>Fysieke lessen op VO Locatie en MBO-locatie </a:t>
            </a:r>
          </a:p>
          <a:p>
            <a:pPr lvl="0">
              <a:lnSpc>
                <a:spcPct val="100000"/>
              </a:lnSpc>
            </a:pPr>
            <a:endParaRPr lang="nl-NL" b="1" dirty="0"/>
          </a:p>
          <a:p>
            <a:pPr lvl="0">
              <a:lnSpc>
                <a:spcPct val="100000"/>
              </a:lnSpc>
            </a:pPr>
            <a:endParaRPr lang="nl-NL" b="1" dirty="0"/>
          </a:p>
          <a:p>
            <a:pPr marL="0" lvl="0" indent="0">
              <a:lnSpc>
                <a:spcPct val="100000"/>
              </a:lnSpc>
              <a:buNone/>
            </a:pPr>
            <a:endParaRPr lang="nl-NL" b="1" dirty="0"/>
          </a:p>
          <a:p>
            <a:pPr lvl="0">
              <a:lnSpc>
                <a:spcPct val="100000"/>
              </a:lnSpc>
            </a:pPr>
            <a:r>
              <a:rPr lang="nl-NL" b="1" dirty="0"/>
              <a:t>Aftasten onderwijsvormen en werkwijze</a:t>
            </a:r>
          </a:p>
          <a:p>
            <a:pPr lvl="0">
              <a:lnSpc>
                <a:spcPct val="100000"/>
              </a:lnSpc>
            </a:pPr>
            <a:endParaRPr lang="nl-NL" b="1" dirty="0"/>
          </a:p>
          <a:p>
            <a:pPr lvl="0">
              <a:lnSpc>
                <a:spcPct val="100000"/>
              </a:lnSpc>
            </a:pPr>
            <a:endParaRPr lang="nl-NL" b="1" dirty="0"/>
          </a:p>
          <a:p>
            <a:pPr lvl="0">
              <a:lnSpc>
                <a:spcPct val="100000"/>
              </a:lnSpc>
            </a:pPr>
            <a:endParaRPr lang="nl-NL" b="1" dirty="0"/>
          </a:p>
          <a:p>
            <a:pPr lvl="0">
              <a:lnSpc>
                <a:spcPct val="100000"/>
              </a:lnSpc>
            </a:pPr>
            <a:r>
              <a:rPr lang="nl-NL" b="1" dirty="0"/>
              <a:t>Bijhouden van voortgang in logboek </a:t>
            </a:r>
            <a:r>
              <a:rPr lang="nl-NL" b="0" i="1" dirty="0"/>
              <a:t> </a:t>
            </a:r>
            <a:endParaRPr lang="nl-NL" i="1" dirty="0"/>
          </a:p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F1C4037-4537-4674-5ACC-1234D87B1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6945" y="5309482"/>
            <a:ext cx="1835055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064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28C5D4-8BC5-43B9-810E-0F52567CF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397135"/>
            <a:ext cx="9404723" cy="1400530"/>
          </a:xfrm>
        </p:spPr>
        <p:txBody>
          <a:bodyPr/>
          <a:lstStyle/>
          <a:p>
            <a:r>
              <a:rPr lang="nl-NL" dirty="0"/>
              <a:t>Wat zijn de resultaten vanuit deze pilot?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1362773-865F-AD8B-7ECA-EDF46E35CA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Studenten</a:t>
            </a:r>
          </a:p>
        </p:txBody>
      </p:sp>
      <p:graphicFrame>
        <p:nvGraphicFramePr>
          <p:cNvPr id="9" name="Tijdelijke aanduiding voor inhoud 3">
            <a:extLst>
              <a:ext uri="{FF2B5EF4-FFF2-40B4-BE49-F238E27FC236}">
                <a16:creationId xmlns:a16="http://schemas.microsoft.com/office/drawing/2014/main" id="{D0E5552E-784D-A29C-54CC-FE92236C4F10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63882248"/>
              </p:ext>
            </p:extLst>
          </p:nvPr>
        </p:nvGraphicFramePr>
        <p:xfrm>
          <a:off x="847725" y="2514599"/>
          <a:ext cx="4924425" cy="3990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D2343F6-B74E-F4C8-DE24-BB6C774AB2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l-NL" b="1" dirty="0"/>
              <a:t>	Docenten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9635CC2-C665-FA58-B786-F541E305F3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31835" y="2514600"/>
            <a:ext cx="5179115" cy="3741738"/>
          </a:xfrm>
        </p:spPr>
        <p:txBody>
          <a:bodyPr>
            <a:normAutofit/>
          </a:bodyPr>
          <a:lstStyle/>
          <a:p>
            <a:endParaRPr lang="nl-NL" sz="2800" dirty="0"/>
          </a:p>
          <a:p>
            <a:endParaRPr lang="nl-NL" sz="2800" dirty="0"/>
          </a:p>
          <a:p>
            <a:endParaRPr lang="nl-NL" sz="2800" dirty="0"/>
          </a:p>
          <a:p>
            <a:endParaRPr lang="nl-NL" sz="2800" dirty="0"/>
          </a:p>
        </p:txBody>
      </p:sp>
      <p:pic>
        <p:nvPicPr>
          <p:cNvPr id="7" name="Afbeelding 6" descr="Afbeelding met tekst, Lettertype, logo, Graphics&#10;&#10;Automatisch gegenereerde beschrijving">
            <a:extLst>
              <a:ext uri="{FF2B5EF4-FFF2-40B4-BE49-F238E27FC236}">
                <a16:creationId xmlns:a16="http://schemas.microsoft.com/office/drawing/2014/main" id="{4D10EDF5-35E9-647A-6031-2162817D4F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56945" y="5309482"/>
            <a:ext cx="1835055" cy="1548518"/>
          </a:xfrm>
          <a:prstGeom prst="rect">
            <a:avLst/>
          </a:prstGeom>
        </p:spPr>
      </p:pic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60A8E7DC-077D-A1B3-D67E-5D049504B9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5027030"/>
              </p:ext>
            </p:extLst>
          </p:nvPr>
        </p:nvGraphicFramePr>
        <p:xfrm>
          <a:off x="6091237" y="1276350"/>
          <a:ext cx="4997450" cy="51289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0" name="Pijl: links/rechts 9">
            <a:extLst>
              <a:ext uri="{FF2B5EF4-FFF2-40B4-BE49-F238E27FC236}">
                <a16:creationId xmlns:a16="http://schemas.microsoft.com/office/drawing/2014/main" id="{1849946A-8803-F7C3-F5D9-04C73CACFF2E}"/>
              </a:ext>
            </a:extLst>
          </p:cNvPr>
          <p:cNvSpPr/>
          <p:nvPr/>
        </p:nvSpPr>
        <p:spPr>
          <a:xfrm>
            <a:off x="5949440" y="4025454"/>
            <a:ext cx="121615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419314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ppt/theme/theme2.xml><?xml version="1.0" encoding="utf-8"?>
<a:theme xmlns:a="http://schemas.openxmlformats.org/drawingml/2006/main" name="Zadkine">
  <a:themeElements>
    <a:clrScheme name="Zadkine">
      <a:dk1>
        <a:srgbClr val="333333"/>
      </a:dk1>
      <a:lt1>
        <a:sysClr val="window" lastClr="FFFFFF"/>
      </a:lt1>
      <a:dk2>
        <a:srgbClr val="002664"/>
      </a:dk2>
      <a:lt2>
        <a:srgbClr val="D60390"/>
      </a:lt2>
      <a:accent1>
        <a:srgbClr val="FED100"/>
      </a:accent1>
      <a:accent2>
        <a:srgbClr val="92D400"/>
      </a:accent2>
      <a:accent3>
        <a:srgbClr val="FF6E00"/>
      </a:accent3>
      <a:accent4>
        <a:srgbClr val="00A1DE"/>
      </a:accent4>
      <a:accent5>
        <a:srgbClr val="D0103A"/>
      </a:accent5>
      <a:accent6>
        <a:srgbClr val="7C109A"/>
      </a:accent6>
      <a:hlink>
        <a:srgbClr val="D60390"/>
      </a:hlink>
      <a:folHlink>
        <a:srgbClr val="D60390"/>
      </a:folHlink>
    </a:clrScheme>
    <a:fontScheme name="Zadkin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Zadkine_Presentatie_GWS.potx" id="{1FA5841E-4835-4F98-8DC1-1EF8EBAF7551}" vid="{644285C4-ACC6-4E74-A1A3-BC5ED3485725}"/>
    </a:ext>
  </a:extLst>
</a:theme>
</file>

<file path=ppt/theme/theme3.xml><?xml version="1.0" encoding="utf-8"?>
<a:theme xmlns:a="http://schemas.openxmlformats.org/drawingml/2006/main" name="Office-thema">
  <a:themeElements>
    <a:clrScheme name="Custom 2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55973"/>
      </a:accent1>
      <a:accent2>
        <a:srgbClr val="8189A2"/>
      </a:accent2>
      <a:accent3>
        <a:srgbClr val="BB9569"/>
      </a:accent3>
      <a:accent4>
        <a:srgbClr val="A25526"/>
      </a:accent4>
      <a:accent5>
        <a:srgbClr val="EEECE0"/>
      </a:accent5>
      <a:accent6>
        <a:srgbClr val="592A0E"/>
      </a:accent6>
      <a:hlink>
        <a:srgbClr val="0563C1"/>
      </a:hlink>
      <a:folHlink>
        <a:srgbClr val="954F72"/>
      </a:folHlink>
    </a:clrScheme>
    <a:fontScheme name="Custom 27">
      <a:majorFont>
        <a:latin typeface="Franklin Gothic Demi Cond"/>
        <a:ea typeface=""/>
        <a:cs typeface=""/>
      </a:majorFont>
      <a:minorFont>
        <a:latin typeface="Univer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3418947_TF16411254_Win32" id="{03D8F3C3-EC9C-4CDE-AA56-11E778832808}" vid="{2D295B83-D572-450F-8BE4-8F2F54FF9419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2988</TotalTime>
  <Words>148</Words>
  <Application>Microsoft Office PowerPoint</Application>
  <PresentationFormat>Breedbeeld</PresentationFormat>
  <Paragraphs>40</Paragraphs>
  <Slides>8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3</vt:i4>
      </vt:variant>
      <vt:variant>
        <vt:lpstr>Diatitels</vt:lpstr>
      </vt:variant>
      <vt:variant>
        <vt:i4>8</vt:i4>
      </vt:variant>
    </vt:vector>
  </HeadingPairs>
  <TitlesOfParts>
    <vt:vector size="19" baseType="lpstr">
      <vt:lpstr>Arial</vt:lpstr>
      <vt:lpstr>Calibri</vt:lpstr>
      <vt:lpstr>Century Gothic</vt:lpstr>
      <vt:lpstr>Franklin Gothic Demi Cond</vt:lpstr>
      <vt:lpstr>Segoe UI Light</vt:lpstr>
      <vt:lpstr>Univers Light</vt:lpstr>
      <vt:lpstr>Wingdings</vt:lpstr>
      <vt:lpstr>Wingdings 3</vt:lpstr>
      <vt:lpstr>Ion</vt:lpstr>
      <vt:lpstr>Zadkine</vt:lpstr>
      <vt:lpstr>Office-thema</vt:lpstr>
      <vt:lpstr>PowerPoint-presentatie</vt:lpstr>
      <vt:lpstr>Kennismaken met het team</vt:lpstr>
      <vt:lpstr>Michael Pilarczyk: Durf je een vraag te stellen?</vt:lpstr>
      <vt:lpstr>PowerPoint-presentatie</vt:lpstr>
      <vt:lpstr>Roadmap</vt:lpstr>
      <vt:lpstr>Wat houdt de samenwerking in ?  In  ProfielP 1 : Profiel Werkstuk  2: MBO beoordeling.</vt:lpstr>
      <vt:lpstr>Wat hebben we gedaan in deze pilot?  </vt:lpstr>
      <vt:lpstr>Wat zijn de resultaten vanuit deze pilot?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Opzet van het project</dc:title>
  <dc:creator>Miranda Zandbergen</dc:creator>
  <cp:lastModifiedBy>Miranda Zandbergen</cp:lastModifiedBy>
  <cp:revision>4</cp:revision>
  <dcterms:created xsi:type="dcterms:W3CDTF">2023-03-03T13:43:53Z</dcterms:created>
  <dcterms:modified xsi:type="dcterms:W3CDTF">2023-05-24T14:35:09Z</dcterms:modified>
</cp:coreProperties>
</file>